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347" r:id="rId3"/>
    <p:sldId id="357" r:id="rId4"/>
    <p:sldId id="358" r:id="rId5"/>
    <p:sldId id="359" r:id="rId6"/>
    <p:sldId id="356" r:id="rId7"/>
    <p:sldId id="355" r:id="rId8"/>
    <p:sldId id="360" r:id="rId9"/>
    <p:sldId id="348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64" roundtripDataSignature="AMtx7mjzt1Dinr2+z/xRB02XRWUe2KNZ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F30AC8-9AF3-CC40-A819-143BB63FC4C8}" v="59" dt="2024-06-05T10:25:56.4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4"/>
    <p:restoredTop sz="94702"/>
  </p:normalViewPr>
  <p:slideViewPr>
    <p:cSldViewPr snapToGrid="0">
      <p:cViewPr>
        <p:scale>
          <a:sx n="132" d="100"/>
          <a:sy n="132" d="100"/>
        </p:scale>
        <p:origin x="208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67" Type="http://schemas.openxmlformats.org/officeDocument/2006/relationships/theme" Target="theme/theme1.xml"/><Relationship Id="rId2" Type="http://schemas.openxmlformats.org/officeDocument/2006/relationships/slide" Target="slides/slide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64" Type="http://customschemas.google.com/relationships/presentationmetadata" Target="metadata"/><Relationship Id="rId6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Abrams" userId="3921a017-29cd-4f5f-8943-f305d21f2781" providerId="ADAL" clId="{53F30AC8-9AF3-CC40-A819-143BB63FC4C8}"/>
    <pc:docChg chg="undo custSel addSld delSld modSld sldOrd modMainMaster">
      <pc:chgData name="Daniel Abrams" userId="3921a017-29cd-4f5f-8943-f305d21f2781" providerId="ADAL" clId="{53F30AC8-9AF3-CC40-A819-143BB63FC4C8}" dt="2024-06-05T11:01:08.978" v="1987" actId="2696"/>
      <pc:docMkLst>
        <pc:docMk/>
      </pc:docMkLst>
      <pc:sldChg chg="addSp modSp mod">
        <pc:chgData name="Daniel Abrams" userId="3921a017-29cd-4f5f-8943-f305d21f2781" providerId="ADAL" clId="{53F30AC8-9AF3-CC40-A819-143BB63FC4C8}" dt="2024-06-04T13:47:22.605" v="681" actId="1076"/>
        <pc:sldMkLst>
          <pc:docMk/>
          <pc:sldMk cId="0" sldId="256"/>
        </pc:sldMkLst>
        <pc:spChg chg="mod">
          <ac:chgData name="Daniel Abrams" userId="3921a017-29cd-4f5f-8943-f305d21f2781" providerId="ADAL" clId="{53F30AC8-9AF3-CC40-A819-143BB63FC4C8}" dt="2024-06-04T13:47:04.507" v="679" actId="20577"/>
          <ac:spMkLst>
            <pc:docMk/>
            <pc:sldMk cId="0" sldId="256"/>
            <ac:spMk id="88" creationId="{00000000-0000-0000-0000-000000000000}"/>
          </ac:spMkLst>
        </pc:spChg>
        <pc:spChg chg="mod">
          <ac:chgData name="Daniel Abrams" userId="3921a017-29cd-4f5f-8943-f305d21f2781" providerId="ADAL" clId="{53F30AC8-9AF3-CC40-A819-143BB63FC4C8}" dt="2024-06-04T13:39:42.558" v="609" actId="20577"/>
          <ac:spMkLst>
            <pc:docMk/>
            <pc:sldMk cId="0" sldId="256"/>
            <ac:spMk id="89" creationId="{00000000-0000-0000-0000-000000000000}"/>
          </ac:spMkLst>
        </pc:spChg>
        <pc:picChg chg="add mod">
          <ac:chgData name="Daniel Abrams" userId="3921a017-29cd-4f5f-8943-f305d21f2781" providerId="ADAL" clId="{53F30AC8-9AF3-CC40-A819-143BB63FC4C8}" dt="2024-06-04T13:45:05.345" v="641" actId="1076"/>
          <ac:picMkLst>
            <pc:docMk/>
            <pc:sldMk cId="0" sldId="256"/>
            <ac:picMk id="3" creationId="{C881EB11-0526-8C11-E54F-849FE5569DDE}"/>
          </ac:picMkLst>
        </pc:picChg>
        <pc:picChg chg="mod">
          <ac:chgData name="Daniel Abrams" userId="3921a017-29cd-4f5f-8943-f305d21f2781" providerId="ADAL" clId="{53F30AC8-9AF3-CC40-A819-143BB63FC4C8}" dt="2024-06-04T13:47:22.605" v="681" actId="1076"/>
          <ac:picMkLst>
            <pc:docMk/>
            <pc:sldMk cId="0" sldId="256"/>
            <ac:picMk id="87" creationId="{00000000-0000-0000-0000-000000000000}"/>
          </ac:picMkLst>
        </pc:picChg>
      </pc:sldChg>
      <pc:sldChg chg="del">
        <pc:chgData name="Daniel Abrams" userId="3921a017-29cd-4f5f-8943-f305d21f2781" providerId="ADAL" clId="{53F30AC8-9AF3-CC40-A819-143BB63FC4C8}" dt="2024-06-04T13:38:12.463" v="429" actId="2696"/>
        <pc:sldMkLst>
          <pc:docMk/>
          <pc:sldMk cId="0" sldId="257"/>
        </pc:sldMkLst>
      </pc:sldChg>
      <pc:sldChg chg="del">
        <pc:chgData name="Daniel Abrams" userId="3921a017-29cd-4f5f-8943-f305d21f2781" providerId="ADAL" clId="{53F30AC8-9AF3-CC40-A819-143BB63FC4C8}" dt="2024-06-04T13:47:39.641" v="683" actId="2696"/>
        <pc:sldMkLst>
          <pc:docMk/>
          <pc:sldMk cId="0" sldId="258"/>
        </pc:sldMkLst>
      </pc:sldChg>
      <pc:sldChg chg="del">
        <pc:chgData name="Daniel Abrams" userId="3921a017-29cd-4f5f-8943-f305d21f2781" providerId="ADAL" clId="{53F30AC8-9AF3-CC40-A819-143BB63FC4C8}" dt="2024-06-04T13:47:51.996" v="685" actId="2696"/>
        <pc:sldMkLst>
          <pc:docMk/>
          <pc:sldMk cId="0" sldId="259"/>
        </pc:sldMkLst>
      </pc:sldChg>
      <pc:sldChg chg="del">
        <pc:chgData name="Daniel Abrams" userId="3921a017-29cd-4f5f-8943-f305d21f2781" providerId="ADAL" clId="{53F30AC8-9AF3-CC40-A819-143BB63FC4C8}" dt="2024-06-04T13:47:30.737" v="682" actId="2696"/>
        <pc:sldMkLst>
          <pc:docMk/>
          <pc:sldMk cId="0" sldId="260"/>
        </pc:sldMkLst>
      </pc:sldChg>
      <pc:sldChg chg="del">
        <pc:chgData name="Daniel Abrams" userId="3921a017-29cd-4f5f-8943-f305d21f2781" providerId="ADAL" clId="{53F30AC8-9AF3-CC40-A819-143BB63FC4C8}" dt="2024-06-04T13:47:52.014" v="686" actId="2696"/>
        <pc:sldMkLst>
          <pc:docMk/>
          <pc:sldMk cId="0" sldId="261"/>
        </pc:sldMkLst>
      </pc:sldChg>
      <pc:sldChg chg="del">
        <pc:chgData name="Daniel Abrams" userId="3921a017-29cd-4f5f-8943-f305d21f2781" providerId="ADAL" clId="{53F30AC8-9AF3-CC40-A819-143BB63FC4C8}" dt="2024-06-04T13:47:52.037" v="688" actId="2696"/>
        <pc:sldMkLst>
          <pc:docMk/>
          <pc:sldMk cId="0" sldId="262"/>
        </pc:sldMkLst>
      </pc:sldChg>
      <pc:sldChg chg="del">
        <pc:chgData name="Daniel Abrams" userId="3921a017-29cd-4f5f-8943-f305d21f2781" providerId="ADAL" clId="{53F30AC8-9AF3-CC40-A819-143BB63FC4C8}" dt="2024-06-04T14:01:18.875" v="1247" actId="2696"/>
        <pc:sldMkLst>
          <pc:docMk/>
          <pc:sldMk cId="0" sldId="263"/>
        </pc:sldMkLst>
      </pc:sldChg>
      <pc:sldChg chg="del">
        <pc:chgData name="Daniel Abrams" userId="3921a017-29cd-4f5f-8943-f305d21f2781" providerId="ADAL" clId="{53F30AC8-9AF3-CC40-A819-143BB63FC4C8}" dt="2024-06-04T14:01:21.959" v="1248" actId="2696"/>
        <pc:sldMkLst>
          <pc:docMk/>
          <pc:sldMk cId="0" sldId="264"/>
        </pc:sldMkLst>
      </pc:sldChg>
      <pc:sldChg chg="del">
        <pc:chgData name="Daniel Abrams" userId="3921a017-29cd-4f5f-8943-f305d21f2781" providerId="ADAL" clId="{53F30AC8-9AF3-CC40-A819-143BB63FC4C8}" dt="2024-06-04T14:01:24.447" v="1249" actId="2696"/>
        <pc:sldMkLst>
          <pc:docMk/>
          <pc:sldMk cId="0" sldId="265"/>
        </pc:sldMkLst>
      </pc:sldChg>
      <pc:sldChg chg="del">
        <pc:chgData name="Daniel Abrams" userId="3921a017-29cd-4f5f-8943-f305d21f2781" providerId="ADAL" clId="{53F30AC8-9AF3-CC40-A819-143BB63FC4C8}" dt="2024-06-04T14:01:26.672" v="1250" actId="2696"/>
        <pc:sldMkLst>
          <pc:docMk/>
          <pc:sldMk cId="0" sldId="266"/>
        </pc:sldMkLst>
      </pc:sldChg>
      <pc:sldChg chg="del">
        <pc:chgData name="Daniel Abrams" userId="3921a017-29cd-4f5f-8943-f305d21f2781" providerId="ADAL" clId="{53F30AC8-9AF3-CC40-A819-143BB63FC4C8}" dt="2024-06-04T14:01:27.742" v="1251" actId="2696"/>
        <pc:sldMkLst>
          <pc:docMk/>
          <pc:sldMk cId="0" sldId="267"/>
        </pc:sldMkLst>
      </pc:sldChg>
      <pc:sldChg chg="del">
        <pc:chgData name="Daniel Abrams" userId="3921a017-29cd-4f5f-8943-f305d21f2781" providerId="ADAL" clId="{53F30AC8-9AF3-CC40-A819-143BB63FC4C8}" dt="2024-06-04T14:01:29.351" v="1252" actId="2696"/>
        <pc:sldMkLst>
          <pc:docMk/>
          <pc:sldMk cId="0" sldId="268"/>
        </pc:sldMkLst>
      </pc:sldChg>
      <pc:sldChg chg="modSp del mod">
        <pc:chgData name="Daniel Abrams" userId="3921a017-29cd-4f5f-8943-f305d21f2781" providerId="ADAL" clId="{53F30AC8-9AF3-CC40-A819-143BB63FC4C8}" dt="2024-06-05T11:01:00.545" v="1981" actId="2696"/>
        <pc:sldMkLst>
          <pc:docMk/>
          <pc:sldMk cId="0" sldId="269"/>
        </pc:sldMkLst>
        <pc:spChg chg="mod">
          <ac:chgData name="Daniel Abrams" userId="3921a017-29cd-4f5f-8943-f305d21f2781" providerId="ADAL" clId="{53F30AC8-9AF3-CC40-A819-143BB63FC4C8}" dt="2024-06-04T13:49:03.028" v="768" actId="20577"/>
          <ac:spMkLst>
            <pc:docMk/>
            <pc:sldMk cId="0" sldId="269"/>
            <ac:spMk id="203" creationId="{00000000-0000-0000-0000-000000000000}"/>
          </ac:spMkLst>
        </pc:spChg>
        <pc:spChg chg="mod">
          <ac:chgData name="Daniel Abrams" userId="3921a017-29cd-4f5f-8943-f305d21f2781" providerId="ADAL" clId="{53F30AC8-9AF3-CC40-A819-143BB63FC4C8}" dt="2024-06-04T13:48:18.981" v="696" actId="20577"/>
          <ac:spMkLst>
            <pc:docMk/>
            <pc:sldMk cId="0" sldId="269"/>
            <ac:spMk id="205" creationId="{00000000-0000-0000-0000-000000000000}"/>
          </ac:spMkLst>
        </pc:spChg>
        <pc:spChg chg="mod">
          <ac:chgData name="Daniel Abrams" userId="3921a017-29cd-4f5f-8943-f305d21f2781" providerId="ADAL" clId="{53F30AC8-9AF3-CC40-A819-143BB63FC4C8}" dt="2024-06-04T13:57:14.618" v="938" actId="20577"/>
          <ac:spMkLst>
            <pc:docMk/>
            <pc:sldMk cId="0" sldId="269"/>
            <ac:spMk id="208" creationId="{00000000-0000-0000-0000-000000000000}"/>
          </ac:spMkLst>
        </pc:spChg>
        <pc:spChg chg="mod">
          <ac:chgData name="Daniel Abrams" userId="3921a017-29cd-4f5f-8943-f305d21f2781" providerId="ADAL" clId="{53F30AC8-9AF3-CC40-A819-143BB63FC4C8}" dt="2024-06-04T13:58:29.055" v="1082" actId="6549"/>
          <ac:spMkLst>
            <pc:docMk/>
            <pc:sldMk cId="0" sldId="269"/>
            <ac:spMk id="209" creationId="{00000000-0000-0000-0000-000000000000}"/>
          </ac:spMkLst>
        </pc:spChg>
        <pc:spChg chg="mod">
          <ac:chgData name="Daniel Abrams" userId="3921a017-29cd-4f5f-8943-f305d21f2781" providerId="ADAL" clId="{53F30AC8-9AF3-CC40-A819-143BB63FC4C8}" dt="2024-06-04T13:48:43.908" v="745" actId="5793"/>
          <ac:spMkLst>
            <pc:docMk/>
            <pc:sldMk cId="0" sldId="269"/>
            <ac:spMk id="210" creationId="{00000000-0000-0000-0000-000000000000}"/>
          </ac:spMkLst>
        </pc:spChg>
        <pc:spChg chg="mod">
          <ac:chgData name="Daniel Abrams" userId="3921a017-29cd-4f5f-8943-f305d21f2781" providerId="ADAL" clId="{53F30AC8-9AF3-CC40-A819-143BB63FC4C8}" dt="2024-06-04T13:49:31.535" v="802" actId="14100"/>
          <ac:spMkLst>
            <pc:docMk/>
            <pc:sldMk cId="0" sldId="269"/>
            <ac:spMk id="211" creationId="{00000000-0000-0000-0000-000000000000}"/>
          </ac:spMkLst>
        </pc:spChg>
        <pc:spChg chg="mod">
          <ac:chgData name="Daniel Abrams" userId="3921a017-29cd-4f5f-8943-f305d21f2781" providerId="ADAL" clId="{53F30AC8-9AF3-CC40-A819-143BB63FC4C8}" dt="2024-06-04T13:48:51.495" v="749" actId="5793"/>
          <ac:spMkLst>
            <pc:docMk/>
            <pc:sldMk cId="0" sldId="269"/>
            <ac:spMk id="212" creationId="{00000000-0000-0000-0000-000000000000}"/>
          </ac:spMkLst>
        </pc:spChg>
        <pc:spChg chg="mod">
          <ac:chgData name="Daniel Abrams" userId="3921a017-29cd-4f5f-8943-f305d21f2781" providerId="ADAL" clId="{53F30AC8-9AF3-CC40-A819-143BB63FC4C8}" dt="2024-06-04T13:49:58.996" v="820" actId="1076"/>
          <ac:spMkLst>
            <pc:docMk/>
            <pc:sldMk cId="0" sldId="269"/>
            <ac:spMk id="213" creationId="{00000000-0000-0000-0000-000000000000}"/>
          </ac:spMkLst>
        </pc:spChg>
        <pc:spChg chg="mod">
          <ac:chgData name="Daniel Abrams" userId="3921a017-29cd-4f5f-8943-f305d21f2781" providerId="ADAL" clId="{53F30AC8-9AF3-CC40-A819-143BB63FC4C8}" dt="2024-06-04T14:01:08.312" v="1246" actId="14100"/>
          <ac:spMkLst>
            <pc:docMk/>
            <pc:sldMk cId="0" sldId="269"/>
            <ac:spMk id="214" creationId="{00000000-0000-0000-0000-000000000000}"/>
          </ac:spMkLst>
        </pc:spChg>
        <pc:spChg chg="mod">
          <ac:chgData name="Daniel Abrams" userId="3921a017-29cd-4f5f-8943-f305d21f2781" providerId="ADAL" clId="{53F30AC8-9AF3-CC40-A819-143BB63FC4C8}" dt="2024-06-04T14:00:10.317" v="1220" actId="20577"/>
          <ac:spMkLst>
            <pc:docMk/>
            <pc:sldMk cId="0" sldId="269"/>
            <ac:spMk id="219" creationId="{00000000-0000-0000-0000-000000000000}"/>
          </ac:spMkLst>
        </pc:spChg>
        <pc:spChg chg="mod">
          <ac:chgData name="Daniel Abrams" userId="3921a017-29cd-4f5f-8943-f305d21f2781" providerId="ADAL" clId="{53F30AC8-9AF3-CC40-A819-143BB63FC4C8}" dt="2024-06-04T14:00:39.498" v="1244" actId="14100"/>
          <ac:spMkLst>
            <pc:docMk/>
            <pc:sldMk cId="0" sldId="269"/>
            <ac:spMk id="220" creationId="{00000000-0000-0000-0000-000000000000}"/>
          </ac:spMkLst>
        </pc:spChg>
        <pc:spChg chg="mod">
          <ac:chgData name="Daniel Abrams" userId="3921a017-29cd-4f5f-8943-f305d21f2781" providerId="ADAL" clId="{53F30AC8-9AF3-CC40-A819-143BB63FC4C8}" dt="2024-06-04T13:59:41.462" v="1154" actId="20577"/>
          <ac:spMkLst>
            <pc:docMk/>
            <pc:sldMk cId="0" sldId="269"/>
            <ac:spMk id="221" creationId="{00000000-0000-0000-0000-000000000000}"/>
          </ac:spMkLst>
        </pc:spChg>
        <pc:spChg chg="mod">
          <ac:chgData name="Daniel Abrams" userId="3921a017-29cd-4f5f-8943-f305d21f2781" providerId="ADAL" clId="{53F30AC8-9AF3-CC40-A819-143BB63FC4C8}" dt="2024-06-04T13:59:34.048" v="1142" actId="20577"/>
          <ac:spMkLst>
            <pc:docMk/>
            <pc:sldMk cId="0" sldId="269"/>
            <ac:spMk id="222" creationId="{00000000-0000-0000-0000-000000000000}"/>
          </ac:spMkLst>
        </pc:spChg>
        <pc:spChg chg="mod">
          <ac:chgData name="Daniel Abrams" userId="3921a017-29cd-4f5f-8943-f305d21f2781" providerId="ADAL" clId="{53F30AC8-9AF3-CC40-A819-143BB63FC4C8}" dt="2024-06-04T13:59:10.239" v="1130" actId="20577"/>
          <ac:spMkLst>
            <pc:docMk/>
            <pc:sldMk cId="0" sldId="269"/>
            <ac:spMk id="223" creationId="{00000000-0000-0000-0000-000000000000}"/>
          </ac:spMkLst>
        </pc:spChg>
        <pc:picChg chg="mod">
          <ac:chgData name="Daniel Abrams" userId="3921a017-29cd-4f5f-8943-f305d21f2781" providerId="ADAL" clId="{53F30AC8-9AF3-CC40-A819-143BB63FC4C8}" dt="2024-06-04T13:49:50.366" v="818" actId="1076"/>
          <ac:picMkLst>
            <pc:docMk/>
            <pc:sldMk cId="0" sldId="269"/>
            <ac:picMk id="216" creationId="{00000000-0000-0000-0000-000000000000}"/>
          </ac:picMkLst>
        </pc:picChg>
      </pc:sldChg>
      <pc:sldChg chg="del">
        <pc:chgData name="Daniel Abrams" userId="3921a017-29cd-4f5f-8943-f305d21f2781" providerId="ADAL" clId="{53F30AC8-9AF3-CC40-A819-143BB63FC4C8}" dt="2024-06-05T11:01:00.522" v="1978" actId="2696"/>
        <pc:sldMkLst>
          <pc:docMk/>
          <pc:sldMk cId="0" sldId="270"/>
        </pc:sldMkLst>
      </pc:sldChg>
      <pc:sldChg chg="modSp del mod">
        <pc:chgData name="Daniel Abrams" userId="3921a017-29cd-4f5f-8943-f305d21f2781" providerId="ADAL" clId="{53F30AC8-9AF3-CC40-A819-143BB63FC4C8}" dt="2024-06-05T11:01:00.528" v="1979" actId="2696"/>
        <pc:sldMkLst>
          <pc:docMk/>
          <pc:sldMk cId="0" sldId="271"/>
        </pc:sldMkLst>
        <pc:spChg chg="mod">
          <ac:chgData name="Daniel Abrams" userId="3921a017-29cd-4f5f-8943-f305d21f2781" providerId="ADAL" clId="{53F30AC8-9AF3-CC40-A819-143BB63FC4C8}" dt="2024-06-04T14:02:53.118" v="1345" actId="20577"/>
          <ac:spMkLst>
            <pc:docMk/>
            <pc:sldMk cId="0" sldId="271"/>
            <ac:spMk id="240" creationId="{00000000-0000-0000-0000-000000000000}"/>
          </ac:spMkLst>
        </pc:spChg>
      </pc:sldChg>
      <pc:sldChg chg="del">
        <pc:chgData name="Daniel Abrams" userId="3921a017-29cd-4f5f-8943-f305d21f2781" providerId="ADAL" clId="{53F30AC8-9AF3-CC40-A819-143BB63FC4C8}" dt="2024-06-05T11:01:00.518" v="1977" actId="2696"/>
        <pc:sldMkLst>
          <pc:docMk/>
          <pc:sldMk cId="0" sldId="272"/>
        </pc:sldMkLst>
      </pc:sldChg>
      <pc:sldChg chg="del">
        <pc:chgData name="Daniel Abrams" userId="3921a017-29cd-4f5f-8943-f305d21f2781" providerId="ADAL" clId="{53F30AC8-9AF3-CC40-A819-143BB63FC4C8}" dt="2024-06-04T14:01:31.312" v="1254" actId="2696"/>
        <pc:sldMkLst>
          <pc:docMk/>
          <pc:sldMk cId="0" sldId="273"/>
        </pc:sldMkLst>
      </pc:sldChg>
      <pc:sldChg chg="del">
        <pc:chgData name="Daniel Abrams" userId="3921a017-29cd-4f5f-8943-f305d21f2781" providerId="ADAL" clId="{53F30AC8-9AF3-CC40-A819-143BB63FC4C8}" dt="2024-06-05T11:01:00.490" v="1974" actId="2696"/>
        <pc:sldMkLst>
          <pc:docMk/>
          <pc:sldMk cId="0" sldId="276"/>
        </pc:sldMkLst>
      </pc:sldChg>
      <pc:sldChg chg="del">
        <pc:chgData name="Daniel Abrams" userId="3921a017-29cd-4f5f-8943-f305d21f2781" providerId="ADAL" clId="{53F30AC8-9AF3-CC40-A819-143BB63FC4C8}" dt="2024-06-04T13:47:42.139" v="684" actId="2696"/>
        <pc:sldMkLst>
          <pc:docMk/>
          <pc:sldMk cId="0" sldId="282"/>
        </pc:sldMkLst>
      </pc:sldChg>
      <pc:sldChg chg="modSp del mod">
        <pc:chgData name="Daniel Abrams" userId="3921a017-29cd-4f5f-8943-f305d21f2781" providerId="ADAL" clId="{53F30AC8-9AF3-CC40-A819-143BB63FC4C8}" dt="2024-06-05T11:01:00.501" v="1975" actId="2696"/>
        <pc:sldMkLst>
          <pc:docMk/>
          <pc:sldMk cId="0" sldId="287"/>
        </pc:sldMkLst>
        <pc:spChg chg="mod">
          <ac:chgData name="Daniel Abrams" userId="3921a017-29cd-4f5f-8943-f305d21f2781" providerId="ADAL" clId="{53F30AC8-9AF3-CC40-A819-143BB63FC4C8}" dt="2024-06-03T20:48:44.547" v="51" actId="20577"/>
          <ac:spMkLst>
            <pc:docMk/>
            <pc:sldMk cId="0" sldId="287"/>
            <ac:spMk id="489" creationId="{00000000-0000-0000-0000-000000000000}"/>
          </ac:spMkLst>
        </pc:spChg>
        <pc:spChg chg="mod">
          <ac:chgData name="Daniel Abrams" userId="3921a017-29cd-4f5f-8943-f305d21f2781" providerId="ADAL" clId="{53F30AC8-9AF3-CC40-A819-143BB63FC4C8}" dt="2024-06-03T20:48:32.108" v="36" actId="20577"/>
          <ac:spMkLst>
            <pc:docMk/>
            <pc:sldMk cId="0" sldId="287"/>
            <ac:spMk id="490" creationId="{00000000-0000-0000-0000-000000000000}"/>
          </ac:spMkLst>
        </pc:spChg>
        <pc:spChg chg="mod">
          <ac:chgData name="Daniel Abrams" userId="3921a017-29cd-4f5f-8943-f305d21f2781" providerId="ADAL" clId="{53F30AC8-9AF3-CC40-A819-143BB63FC4C8}" dt="2024-06-03T20:48:37.497" v="43" actId="20577"/>
          <ac:spMkLst>
            <pc:docMk/>
            <pc:sldMk cId="0" sldId="287"/>
            <ac:spMk id="491" creationId="{00000000-0000-0000-0000-000000000000}"/>
          </ac:spMkLst>
        </pc:spChg>
        <pc:spChg chg="mod">
          <ac:chgData name="Daniel Abrams" userId="3921a017-29cd-4f5f-8943-f305d21f2781" providerId="ADAL" clId="{53F30AC8-9AF3-CC40-A819-143BB63FC4C8}" dt="2024-06-03T20:48:22.198" v="26" actId="20577"/>
          <ac:spMkLst>
            <pc:docMk/>
            <pc:sldMk cId="0" sldId="287"/>
            <ac:spMk id="493" creationId="{00000000-0000-0000-0000-000000000000}"/>
          </ac:spMkLst>
        </pc:spChg>
      </pc:sldChg>
      <pc:sldChg chg="modSp del mod">
        <pc:chgData name="Daniel Abrams" userId="3921a017-29cd-4f5f-8943-f305d21f2781" providerId="ADAL" clId="{53F30AC8-9AF3-CC40-A819-143BB63FC4C8}" dt="2024-06-05T11:00:52.856" v="1968" actId="2696"/>
        <pc:sldMkLst>
          <pc:docMk/>
          <pc:sldMk cId="0" sldId="303"/>
        </pc:sldMkLst>
        <pc:spChg chg="mod">
          <ac:chgData name="Daniel Abrams" userId="3921a017-29cd-4f5f-8943-f305d21f2781" providerId="ADAL" clId="{53F30AC8-9AF3-CC40-A819-143BB63FC4C8}" dt="2024-06-03T20:53:48.637" v="268" actId="20577"/>
          <ac:spMkLst>
            <pc:docMk/>
            <pc:sldMk cId="0" sldId="303"/>
            <ac:spMk id="682" creationId="{00000000-0000-0000-0000-000000000000}"/>
          </ac:spMkLst>
        </pc:spChg>
        <pc:spChg chg="mod">
          <ac:chgData name="Daniel Abrams" userId="3921a017-29cd-4f5f-8943-f305d21f2781" providerId="ADAL" clId="{53F30AC8-9AF3-CC40-A819-143BB63FC4C8}" dt="2024-06-03T20:58:05.904" v="428" actId="14100"/>
          <ac:spMkLst>
            <pc:docMk/>
            <pc:sldMk cId="0" sldId="303"/>
            <ac:spMk id="683" creationId="{00000000-0000-0000-0000-000000000000}"/>
          </ac:spMkLst>
        </pc:spChg>
        <pc:spChg chg="mod">
          <ac:chgData name="Daniel Abrams" userId="3921a017-29cd-4f5f-8943-f305d21f2781" providerId="ADAL" clId="{53F30AC8-9AF3-CC40-A819-143BB63FC4C8}" dt="2024-06-03T20:54:58.062" v="343" actId="20577"/>
          <ac:spMkLst>
            <pc:docMk/>
            <pc:sldMk cId="0" sldId="303"/>
            <ac:spMk id="684" creationId="{00000000-0000-0000-0000-000000000000}"/>
          </ac:spMkLst>
        </pc:spChg>
        <pc:spChg chg="mod">
          <ac:chgData name="Daniel Abrams" userId="3921a017-29cd-4f5f-8943-f305d21f2781" providerId="ADAL" clId="{53F30AC8-9AF3-CC40-A819-143BB63FC4C8}" dt="2024-06-03T20:55:20.267" v="363" actId="20577"/>
          <ac:spMkLst>
            <pc:docMk/>
            <pc:sldMk cId="0" sldId="303"/>
            <ac:spMk id="685" creationId="{00000000-0000-0000-0000-000000000000}"/>
          </ac:spMkLst>
        </pc:spChg>
        <pc:spChg chg="mod">
          <ac:chgData name="Daniel Abrams" userId="3921a017-29cd-4f5f-8943-f305d21f2781" providerId="ADAL" clId="{53F30AC8-9AF3-CC40-A819-143BB63FC4C8}" dt="2024-06-03T20:56:45.947" v="427" actId="20577"/>
          <ac:spMkLst>
            <pc:docMk/>
            <pc:sldMk cId="0" sldId="303"/>
            <ac:spMk id="686" creationId="{00000000-0000-0000-0000-000000000000}"/>
          </ac:spMkLst>
        </pc:spChg>
        <pc:spChg chg="mod">
          <ac:chgData name="Daniel Abrams" userId="3921a017-29cd-4f5f-8943-f305d21f2781" providerId="ADAL" clId="{53F30AC8-9AF3-CC40-A819-143BB63FC4C8}" dt="2024-06-03T20:56:08.322" v="399" actId="20577"/>
          <ac:spMkLst>
            <pc:docMk/>
            <pc:sldMk cId="0" sldId="303"/>
            <ac:spMk id="687" creationId="{00000000-0000-0000-0000-000000000000}"/>
          </ac:spMkLst>
        </pc:spChg>
        <pc:spChg chg="mod">
          <ac:chgData name="Daniel Abrams" userId="3921a017-29cd-4f5f-8943-f305d21f2781" providerId="ADAL" clId="{53F30AC8-9AF3-CC40-A819-143BB63FC4C8}" dt="2024-06-03T20:56:35.156" v="425" actId="20577"/>
          <ac:spMkLst>
            <pc:docMk/>
            <pc:sldMk cId="0" sldId="303"/>
            <ac:spMk id="688" creationId="{00000000-0000-0000-0000-000000000000}"/>
          </ac:spMkLst>
        </pc:spChg>
      </pc:sldChg>
      <pc:sldChg chg="del">
        <pc:chgData name="Daniel Abrams" userId="3921a017-29cd-4f5f-8943-f305d21f2781" providerId="ADAL" clId="{53F30AC8-9AF3-CC40-A819-143BB63FC4C8}" dt="2024-06-05T11:00:52.846" v="1967" actId="2696"/>
        <pc:sldMkLst>
          <pc:docMk/>
          <pc:sldMk cId="0" sldId="304"/>
        </pc:sldMkLst>
      </pc:sldChg>
      <pc:sldChg chg="del">
        <pc:chgData name="Daniel Abrams" userId="3921a017-29cd-4f5f-8943-f305d21f2781" providerId="ADAL" clId="{53F30AC8-9AF3-CC40-A819-143BB63FC4C8}" dt="2024-06-05T11:00:52.837" v="1966" actId="2696"/>
        <pc:sldMkLst>
          <pc:docMk/>
          <pc:sldMk cId="0" sldId="306"/>
        </pc:sldMkLst>
      </pc:sldChg>
      <pc:sldChg chg="del">
        <pc:chgData name="Daniel Abrams" userId="3921a017-29cd-4f5f-8943-f305d21f2781" providerId="ADAL" clId="{53F30AC8-9AF3-CC40-A819-143BB63FC4C8}" dt="2024-06-05T11:00:52.812" v="1963" actId="2696"/>
        <pc:sldMkLst>
          <pc:docMk/>
          <pc:sldMk cId="0" sldId="307"/>
        </pc:sldMkLst>
      </pc:sldChg>
      <pc:sldChg chg="del">
        <pc:chgData name="Daniel Abrams" userId="3921a017-29cd-4f5f-8943-f305d21f2781" providerId="ADAL" clId="{53F30AC8-9AF3-CC40-A819-143BB63FC4C8}" dt="2024-06-05T11:01:00.533" v="1980" actId="2696"/>
        <pc:sldMkLst>
          <pc:docMk/>
          <pc:sldMk cId="0" sldId="308"/>
        </pc:sldMkLst>
      </pc:sldChg>
      <pc:sldChg chg="del">
        <pc:chgData name="Daniel Abrams" userId="3921a017-29cd-4f5f-8943-f305d21f2781" providerId="ADAL" clId="{53F30AC8-9AF3-CC40-A819-143BB63FC4C8}" dt="2024-06-05T11:00:52.827" v="1965" actId="2696"/>
        <pc:sldMkLst>
          <pc:docMk/>
          <pc:sldMk cId="0" sldId="309"/>
        </pc:sldMkLst>
      </pc:sldChg>
      <pc:sldChg chg="del">
        <pc:chgData name="Daniel Abrams" userId="3921a017-29cd-4f5f-8943-f305d21f2781" providerId="ADAL" clId="{53F30AC8-9AF3-CC40-A819-143BB63FC4C8}" dt="2024-06-04T13:47:52.027" v="687" actId="2696"/>
        <pc:sldMkLst>
          <pc:docMk/>
          <pc:sldMk cId="2948389487" sldId="311"/>
        </pc:sldMkLst>
      </pc:sldChg>
      <pc:sldChg chg="del">
        <pc:chgData name="Daniel Abrams" userId="3921a017-29cd-4f5f-8943-f305d21f2781" providerId="ADAL" clId="{53F30AC8-9AF3-CC40-A819-143BB63FC4C8}" dt="2024-06-04T14:01:30.308" v="1253" actId="2696"/>
        <pc:sldMkLst>
          <pc:docMk/>
          <pc:sldMk cId="3785395447" sldId="312"/>
        </pc:sldMkLst>
      </pc:sldChg>
      <pc:sldChg chg="del">
        <pc:chgData name="Daniel Abrams" userId="3921a017-29cd-4f5f-8943-f305d21f2781" providerId="ADAL" clId="{53F30AC8-9AF3-CC40-A819-143BB63FC4C8}" dt="2024-06-05T11:00:30.839" v="1938" actId="2696"/>
        <pc:sldMkLst>
          <pc:docMk/>
          <pc:sldMk cId="787476728" sldId="313"/>
        </pc:sldMkLst>
      </pc:sldChg>
      <pc:sldChg chg="del">
        <pc:chgData name="Daniel Abrams" userId="3921a017-29cd-4f5f-8943-f305d21f2781" providerId="ADAL" clId="{53F30AC8-9AF3-CC40-A819-143BB63FC4C8}" dt="2024-06-05T11:00:30.841" v="1939" actId="2696"/>
        <pc:sldMkLst>
          <pc:docMk/>
          <pc:sldMk cId="1388573158" sldId="314"/>
        </pc:sldMkLst>
      </pc:sldChg>
      <pc:sldChg chg="del">
        <pc:chgData name="Daniel Abrams" userId="3921a017-29cd-4f5f-8943-f305d21f2781" providerId="ADAL" clId="{53F30AC8-9AF3-CC40-A819-143BB63FC4C8}" dt="2024-06-05T11:00:30.843" v="1940" actId="2696"/>
        <pc:sldMkLst>
          <pc:docMk/>
          <pc:sldMk cId="3993211486" sldId="315"/>
        </pc:sldMkLst>
      </pc:sldChg>
      <pc:sldChg chg="del">
        <pc:chgData name="Daniel Abrams" userId="3921a017-29cd-4f5f-8943-f305d21f2781" providerId="ADAL" clId="{53F30AC8-9AF3-CC40-A819-143BB63FC4C8}" dt="2024-06-05T11:00:30.845" v="1941" actId="2696"/>
        <pc:sldMkLst>
          <pc:docMk/>
          <pc:sldMk cId="2978733155" sldId="316"/>
        </pc:sldMkLst>
      </pc:sldChg>
      <pc:sldChg chg="del">
        <pc:chgData name="Daniel Abrams" userId="3921a017-29cd-4f5f-8943-f305d21f2781" providerId="ADAL" clId="{53F30AC8-9AF3-CC40-A819-143BB63FC4C8}" dt="2024-06-05T11:00:30.846" v="1942" actId="2696"/>
        <pc:sldMkLst>
          <pc:docMk/>
          <pc:sldMk cId="3917175479" sldId="317"/>
        </pc:sldMkLst>
      </pc:sldChg>
      <pc:sldChg chg="del">
        <pc:chgData name="Daniel Abrams" userId="3921a017-29cd-4f5f-8943-f305d21f2781" providerId="ADAL" clId="{53F30AC8-9AF3-CC40-A819-143BB63FC4C8}" dt="2024-06-05T11:00:30.848" v="1943" actId="2696"/>
        <pc:sldMkLst>
          <pc:docMk/>
          <pc:sldMk cId="2788286787" sldId="318"/>
        </pc:sldMkLst>
      </pc:sldChg>
      <pc:sldChg chg="del">
        <pc:chgData name="Daniel Abrams" userId="3921a017-29cd-4f5f-8943-f305d21f2781" providerId="ADAL" clId="{53F30AC8-9AF3-CC40-A819-143BB63FC4C8}" dt="2024-06-05T11:00:30.849" v="1944" actId="2696"/>
        <pc:sldMkLst>
          <pc:docMk/>
          <pc:sldMk cId="3726055973" sldId="319"/>
        </pc:sldMkLst>
      </pc:sldChg>
      <pc:sldChg chg="del">
        <pc:chgData name="Daniel Abrams" userId="3921a017-29cd-4f5f-8943-f305d21f2781" providerId="ADAL" clId="{53F30AC8-9AF3-CC40-A819-143BB63FC4C8}" dt="2024-06-05T11:00:30.851" v="1945" actId="2696"/>
        <pc:sldMkLst>
          <pc:docMk/>
          <pc:sldMk cId="59041145" sldId="320"/>
        </pc:sldMkLst>
      </pc:sldChg>
      <pc:sldChg chg="del">
        <pc:chgData name="Daniel Abrams" userId="3921a017-29cd-4f5f-8943-f305d21f2781" providerId="ADAL" clId="{53F30AC8-9AF3-CC40-A819-143BB63FC4C8}" dt="2024-06-05T11:00:30.853" v="1946" actId="2696"/>
        <pc:sldMkLst>
          <pc:docMk/>
          <pc:sldMk cId="3502190893" sldId="321"/>
        </pc:sldMkLst>
      </pc:sldChg>
      <pc:sldChg chg="del">
        <pc:chgData name="Daniel Abrams" userId="3921a017-29cd-4f5f-8943-f305d21f2781" providerId="ADAL" clId="{53F30AC8-9AF3-CC40-A819-143BB63FC4C8}" dt="2024-06-05T11:00:30.854" v="1947" actId="2696"/>
        <pc:sldMkLst>
          <pc:docMk/>
          <pc:sldMk cId="848073357" sldId="322"/>
        </pc:sldMkLst>
      </pc:sldChg>
      <pc:sldChg chg="del">
        <pc:chgData name="Daniel Abrams" userId="3921a017-29cd-4f5f-8943-f305d21f2781" providerId="ADAL" clId="{53F30AC8-9AF3-CC40-A819-143BB63FC4C8}" dt="2024-06-05T11:00:30.855" v="1948" actId="2696"/>
        <pc:sldMkLst>
          <pc:docMk/>
          <pc:sldMk cId="1710726393" sldId="323"/>
        </pc:sldMkLst>
      </pc:sldChg>
      <pc:sldChg chg="del">
        <pc:chgData name="Daniel Abrams" userId="3921a017-29cd-4f5f-8943-f305d21f2781" providerId="ADAL" clId="{53F30AC8-9AF3-CC40-A819-143BB63FC4C8}" dt="2024-06-05T11:00:30.856" v="1949" actId="2696"/>
        <pc:sldMkLst>
          <pc:docMk/>
          <pc:sldMk cId="4111191727" sldId="324"/>
        </pc:sldMkLst>
      </pc:sldChg>
      <pc:sldChg chg="del">
        <pc:chgData name="Daniel Abrams" userId="3921a017-29cd-4f5f-8943-f305d21f2781" providerId="ADAL" clId="{53F30AC8-9AF3-CC40-A819-143BB63FC4C8}" dt="2024-06-05T11:00:30.857" v="1950" actId="2696"/>
        <pc:sldMkLst>
          <pc:docMk/>
          <pc:sldMk cId="3513064439" sldId="325"/>
        </pc:sldMkLst>
      </pc:sldChg>
      <pc:sldChg chg="del">
        <pc:chgData name="Daniel Abrams" userId="3921a017-29cd-4f5f-8943-f305d21f2781" providerId="ADAL" clId="{53F30AC8-9AF3-CC40-A819-143BB63FC4C8}" dt="2024-06-05T11:00:38.585" v="1951" actId="2696"/>
        <pc:sldMkLst>
          <pc:docMk/>
          <pc:sldMk cId="3061775338" sldId="326"/>
        </pc:sldMkLst>
      </pc:sldChg>
      <pc:sldChg chg="del">
        <pc:chgData name="Daniel Abrams" userId="3921a017-29cd-4f5f-8943-f305d21f2781" providerId="ADAL" clId="{53F30AC8-9AF3-CC40-A819-143BB63FC4C8}" dt="2024-06-05T11:00:38.654" v="1952" actId="2696"/>
        <pc:sldMkLst>
          <pc:docMk/>
          <pc:sldMk cId="273008435" sldId="327"/>
        </pc:sldMkLst>
      </pc:sldChg>
      <pc:sldChg chg="del">
        <pc:chgData name="Daniel Abrams" userId="3921a017-29cd-4f5f-8943-f305d21f2781" providerId="ADAL" clId="{53F30AC8-9AF3-CC40-A819-143BB63FC4C8}" dt="2024-06-05T11:00:38.660" v="1953" actId="2696"/>
        <pc:sldMkLst>
          <pc:docMk/>
          <pc:sldMk cId="3610519096" sldId="328"/>
        </pc:sldMkLst>
      </pc:sldChg>
      <pc:sldChg chg="del">
        <pc:chgData name="Daniel Abrams" userId="3921a017-29cd-4f5f-8943-f305d21f2781" providerId="ADAL" clId="{53F30AC8-9AF3-CC40-A819-143BB63FC4C8}" dt="2024-06-05T11:00:38.668" v="1954" actId="2696"/>
        <pc:sldMkLst>
          <pc:docMk/>
          <pc:sldMk cId="1558749204" sldId="329"/>
        </pc:sldMkLst>
      </pc:sldChg>
      <pc:sldChg chg="del">
        <pc:chgData name="Daniel Abrams" userId="3921a017-29cd-4f5f-8943-f305d21f2781" providerId="ADAL" clId="{53F30AC8-9AF3-CC40-A819-143BB63FC4C8}" dt="2024-06-05T11:00:38.675" v="1955" actId="2696"/>
        <pc:sldMkLst>
          <pc:docMk/>
          <pc:sldMk cId="1117489072" sldId="330"/>
        </pc:sldMkLst>
      </pc:sldChg>
      <pc:sldChg chg="del">
        <pc:chgData name="Daniel Abrams" userId="3921a017-29cd-4f5f-8943-f305d21f2781" providerId="ADAL" clId="{53F30AC8-9AF3-CC40-A819-143BB63FC4C8}" dt="2024-06-05T11:00:38.681" v="1956" actId="2696"/>
        <pc:sldMkLst>
          <pc:docMk/>
          <pc:sldMk cId="4260776056" sldId="331"/>
        </pc:sldMkLst>
      </pc:sldChg>
      <pc:sldChg chg="del">
        <pc:chgData name="Daniel Abrams" userId="3921a017-29cd-4f5f-8943-f305d21f2781" providerId="ADAL" clId="{53F30AC8-9AF3-CC40-A819-143BB63FC4C8}" dt="2024-06-05T11:00:38.687" v="1957" actId="2696"/>
        <pc:sldMkLst>
          <pc:docMk/>
          <pc:sldMk cId="744195285" sldId="332"/>
        </pc:sldMkLst>
      </pc:sldChg>
      <pc:sldChg chg="del">
        <pc:chgData name="Daniel Abrams" userId="3921a017-29cd-4f5f-8943-f305d21f2781" providerId="ADAL" clId="{53F30AC8-9AF3-CC40-A819-143BB63FC4C8}" dt="2024-06-05T11:00:38.692" v="1958" actId="2696"/>
        <pc:sldMkLst>
          <pc:docMk/>
          <pc:sldMk cId="31603309" sldId="333"/>
        </pc:sldMkLst>
      </pc:sldChg>
      <pc:sldChg chg="del">
        <pc:chgData name="Daniel Abrams" userId="3921a017-29cd-4f5f-8943-f305d21f2781" providerId="ADAL" clId="{53F30AC8-9AF3-CC40-A819-143BB63FC4C8}" dt="2024-06-05T11:00:38.698" v="1959" actId="2696"/>
        <pc:sldMkLst>
          <pc:docMk/>
          <pc:sldMk cId="2805340684" sldId="334"/>
        </pc:sldMkLst>
      </pc:sldChg>
      <pc:sldChg chg="del">
        <pc:chgData name="Daniel Abrams" userId="3921a017-29cd-4f5f-8943-f305d21f2781" providerId="ADAL" clId="{53F30AC8-9AF3-CC40-A819-143BB63FC4C8}" dt="2024-06-05T11:00:38.704" v="1960" actId="2696"/>
        <pc:sldMkLst>
          <pc:docMk/>
          <pc:sldMk cId="1206291809" sldId="335"/>
        </pc:sldMkLst>
      </pc:sldChg>
      <pc:sldChg chg="del">
        <pc:chgData name="Daniel Abrams" userId="3921a017-29cd-4f5f-8943-f305d21f2781" providerId="ADAL" clId="{53F30AC8-9AF3-CC40-A819-143BB63FC4C8}" dt="2024-06-05T11:00:38.708" v="1961" actId="2696"/>
        <pc:sldMkLst>
          <pc:docMk/>
          <pc:sldMk cId="3158824401" sldId="336"/>
        </pc:sldMkLst>
      </pc:sldChg>
      <pc:sldChg chg="del">
        <pc:chgData name="Daniel Abrams" userId="3921a017-29cd-4f5f-8943-f305d21f2781" providerId="ADAL" clId="{53F30AC8-9AF3-CC40-A819-143BB63FC4C8}" dt="2024-06-05T11:00:52.821" v="1964" actId="2696"/>
        <pc:sldMkLst>
          <pc:docMk/>
          <pc:sldMk cId="2095067778" sldId="337"/>
        </pc:sldMkLst>
      </pc:sldChg>
      <pc:sldChg chg="del">
        <pc:chgData name="Daniel Abrams" userId="3921a017-29cd-4f5f-8943-f305d21f2781" providerId="ADAL" clId="{53F30AC8-9AF3-CC40-A819-143BB63FC4C8}" dt="2024-06-05T11:01:00.512" v="1976" actId="2696"/>
        <pc:sldMkLst>
          <pc:docMk/>
          <pc:sldMk cId="4004583236" sldId="338"/>
        </pc:sldMkLst>
      </pc:sldChg>
      <pc:sldChg chg="modSp del mod">
        <pc:chgData name="Daniel Abrams" userId="3921a017-29cd-4f5f-8943-f305d21f2781" providerId="ADAL" clId="{53F30AC8-9AF3-CC40-A819-143BB63FC4C8}" dt="2024-06-05T11:00:52.863" v="1969" actId="2696"/>
        <pc:sldMkLst>
          <pc:docMk/>
          <pc:sldMk cId="1344296959" sldId="340"/>
        </pc:sldMkLst>
        <pc:spChg chg="mod">
          <ac:chgData name="Daniel Abrams" userId="3921a017-29cd-4f5f-8943-f305d21f2781" providerId="ADAL" clId="{53F30AC8-9AF3-CC40-A819-143BB63FC4C8}" dt="2024-06-03T20:49:37.648" v="67" actId="20577"/>
          <ac:spMkLst>
            <pc:docMk/>
            <pc:sldMk cId="1344296959" sldId="340"/>
            <ac:spMk id="627" creationId="{00000000-0000-0000-0000-000000000000}"/>
          </ac:spMkLst>
        </pc:spChg>
        <pc:spChg chg="mod">
          <ac:chgData name="Daniel Abrams" userId="3921a017-29cd-4f5f-8943-f305d21f2781" providerId="ADAL" clId="{53F30AC8-9AF3-CC40-A819-143BB63FC4C8}" dt="2024-06-03T20:51:01.338" v="165" actId="20577"/>
          <ac:spMkLst>
            <pc:docMk/>
            <pc:sldMk cId="1344296959" sldId="340"/>
            <ac:spMk id="628" creationId="{00000000-0000-0000-0000-000000000000}"/>
          </ac:spMkLst>
        </pc:spChg>
        <pc:spChg chg="mod">
          <ac:chgData name="Daniel Abrams" userId="3921a017-29cd-4f5f-8943-f305d21f2781" providerId="ADAL" clId="{53F30AC8-9AF3-CC40-A819-143BB63FC4C8}" dt="2024-06-03T20:50:02.246" v="81" actId="20577"/>
          <ac:spMkLst>
            <pc:docMk/>
            <pc:sldMk cId="1344296959" sldId="340"/>
            <ac:spMk id="629" creationId="{00000000-0000-0000-0000-000000000000}"/>
          </ac:spMkLst>
        </pc:spChg>
        <pc:spChg chg="mod">
          <ac:chgData name="Daniel Abrams" userId="3921a017-29cd-4f5f-8943-f305d21f2781" providerId="ADAL" clId="{53F30AC8-9AF3-CC40-A819-143BB63FC4C8}" dt="2024-06-03T20:50:08.087" v="90" actId="20577"/>
          <ac:spMkLst>
            <pc:docMk/>
            <pc:sldMk cId="1344296959" sldId="340"/>
            <ac:spMk id="630" creationId="{00000000-0000-0000-0000-000000000000}"/>
          </ac:spMkLst>
        </pc:spChg>
        <pc:spChg chg="mod">
          <ac:chgData name="Daniel Abrams" userId="3921a017-29cd-4f5f-8943-f305d21f2781" providerId="ADAL" clId="{53F30AC8-9AF3-CC40-A819-143BB63FC4C8}" dt="2024-06-03T20:50:22.879" v="112" actId="20577"/>
          <ac:spMkLst>
            <pc:docMk/>
            <pc:sldMk cId="1344296959" sldId="340"/>
            <ac:spMk id="631" creationId="{00000000-0000-0000-0000-000000000000}"/>
          </ac:spMkLst>
        </pc:spChg>
        <pc:spChg chg="mod">
          <ac:chgData name="Daniel Abrams" userId="3921a017-29cd-4f5f-8943-f305d21f2781" providerId="ADAL" clId="{53F30AC8-9AF3-CC40-A819-143BB63FC4C8}" dt="2024-06-03T20:50:37.721" v="133" actId="20577"/>
          <ac:spMkLst>
            <pc:docMk/>
            <pc:sldMk cId="1344296959" sldId="340"/>
            <ac:spMk id="632" creationId="{00000000-0000-0000-0000-000000000000}"/>
          </ac:spMkLst>
        </pc:spChg>
        <pc:spChg chg="mod">
          <ac:chgData name="Daniel Abrams" userId="3921a017-29cd-4f5f-8943-f305d21f2781" providerId="ADAL" clId="{53F30AC8-9AF3-CC40-A819-143BB63FC4C8}" dt="2024-06-03T20:52:49.952" v="230" actId="20577"/>
          <ac:spMkLst>
            <pc:docMk/>
            <pc:sldMk cId="1344296959" sldId="340"/>
            <ac:spMk id="633" creationId="{00000000-0000-0000-0000-000000000000}"/>
          </ac:spMkLst>
        </pc:spChg>
        <pc:spChg chg="mod">
          <ac:chgData name="Daniel Abrams" userId="3921a017-29cd-4f5f-8943-f305d21f2781" providerId="ADAL" clId="{53F30AC8-9AF3-CC40-A819-143BB63FC4C8}" dt="2024-06-03T20:49:58.414" v="79" actId="20577"/>
          <ac:spMkLst>
            <pc:docMk/>
            <pc:sldMk cId="1344296959" sldId="340"/>
            <ac:spMk id="634" creationId="{00000000-0000-0000-0000-000000000000}"/>
          </ac:spMkLst>
        </pc:spChg>
      </pc:sldChg>
      <pc:sldChg chg="del">
        <pc:chgData name="Daniel Abrams" userId="3921a017-29cd-4f5f-8943-f305d21f2781" providerId="ADAL" clId="{53F30AC8-9AF3-CC40-A819-143BB63FC4C8}" dt="2024-06-05T11:00:52.869" v="1970" actId="2696"/>
        <pc:sldMkLst>
          <pc:docMk/>
          <pc:sldMk cId="2914298497" sldId="341"/>
        </pc:sldMkLst>
      </pc:sldChg>
      <pc:sldChg chg="del">
        <pc:chgData name="Daniel Abrams" userId="3921a017-29cd-4f5f-8943-f305d21f2781" providerId="ADAL" clId="{53F30AC8-9AF3-CC40-A819-143BB63FC4C8}" dt="2024-06-05T11:00:52.874" v="1971" actId="2696"/>
        <pc:sldMkLst>
          <pc:docMk/>
          <pc:sldMk cId="2961916359" sldId="342"/>
        </pc:sldMkLst>
      </pc:sldChg>
      <pc:sldChg chg="del">
        <pc:chgData name="Daniel Abrams" userId="3921a017-29cd-4f5f-8943-f305d21f2781" providerId="ADAL" clId="{53F30AC8-9AF3-CC40-A819-143BB63FC4C8}" dt="2024-06-05T11:00:52.879" v="1972" actId="2696"/>
        <pc:sldMkLst>
          <pc:docMk/>
          <pc:sldMk cId="2832735799" sldId="343"/>
        </pc:sldMkLst>
      </pc:sldChg>
      <pc:sldChg chg="del">
        <pc:chgData name="Daniel Abrams" userId="3921a017-29cd-4f5f-8943-f305d21f2781" providerId="ADAL" clId="{53F30AC8-9AF3-CC40-A819-143BB63FC4C8}" dt="2024-06-05T11:00:52.884" v="1973" actId="2696"/>
        <pc:sldMkLst>
          <pc:docMk/>
          <pc:sldMk cId="770827654" sldId="344"/>
        </pc:sldMkLst>
      </pc:sldChg>
      <pc:sldChg chg="del">
        <pc:chgData name="Daniel Abrams" userId="3921a017-29cd-4f5f-8943-f305d21f2781" providerId="ADAL" clId="{53F30AC8-9AF3-CC40-A819-143BB63FC4C8}" dt="2024-06-05T11:00:52.798" v="1962" actId="2696"/>
        <pc:sldMkLst>
          <pc:docMk/>
          <pc:sldMk cId="134583089" sldId="345"/>
        </pc:sldMkLst>
      </pc:sldChg>
      <pc:sldChg chg="addSp delSp modSp new del mod ord">
        <pc:chgData name="Daniel Abrams" userId="3921a017-29cd-4f5f-8943-f305d21f2781" providerId="ADAL" clId="{53F30AC8-9AF3-CC40-A819-143BB63FC4C8}" dt="2024-06-05T11:00:30.830" v="1937" actId="2696"/>
        <pc:sldMkLst>
          <pc:docMk/>
          <pc:sldMk cId="4207878286" sldId="346"/>
        </pc:sldMkLst>
        <pc:spChg chg="mod">
          <ac:chgData name="Daniel Abrams" userId="3921a017-29cd-4f5f-8943-f305d21f2781" providerId="ADAL" clId="{53F30AC8-9AF3-CC40-A819-143BB63FC4C8}" dt="2024-06-05T09:17:51.688" v="1717" actId="14100"/>
          <ac:spMkLst>
            <pc:docMk/>
            <pc:sldMk cId="4207878286" sldId="346"/>
            <ac:spMk id="2" creationId="{67EAFAC3-F74D-5DC5-E471-41A4F78C7468}"/>
          </ac:spMkLst>
        </pc:spChg>
        <pc:spChg chg="mod">
          <ac:chgData name="Daniel Abrams" userId="3921a017-29cd-4f5f-8943-f305d21f2781" providerId="ADAL" clId="{53F30AC8-9AF3-CC40-A819-143BB63FC4C8}" dt="2024-06-05T10:59:50.025" v="1935" actId="20577"/>
          <ac:spMkLst>
            <pc:docMk/>
            <pc:sldMk cId="4207878286" sldId="346"/>
            <ac:spMk id="3" creationId="{24C992CD-E1C8-66D7-5AD7-043F885EDED7}"/>
          </ac:spMkLst>
        </pc:spChg>
        <pc:picChg chg="add del mod">
          <ac:chgData name="Daniel Abrams" userId="3921a017-29cd-4f5f-8943-f305d21f2781" providerId="ADAL" clId="{53F30AC8-9AF3-CC40-A819-143BB63FC4C8}" dt="2024-06-05T09:36:20.667" v="1776" actId="478"/>
          <ac:picMkLst>
            <pc:docMk/>
            <pc:sldMk cId="4207878286" sldId="346"/>
            <ac:picMk id="4" creationId="{80778864-0B36-3C99-2E5F-1C0028C78451}"/>
          </ac:picMkLst>
        </pc:picChg>
        <pc:picChg chg="add mod">
          <ac:chgData name="Daniel Abrams" userId="3921a017-29cd-4f5f-8943-f305d21f2781" providerId="ADAL" clId="{53F30AC8-9AF3-CC40-A819-143BB63FC4C8}" dt="2024-06-05T09:36:21.298" v="1777"/>
          <ac:picMkLst>
            <pc:docMk/>
            <pc:sldMk cId="4207878286" sldId="346"/>
            <ac:picMk id="5" creationId="{3A96FFC6-DE67-BEBB-8236-91F4C4753A84}"/>
          </ac:picMkLst>
        </pc:picChg>
      </pc:sldChg>
      <pc:sldChg chg="addSp delSp modSp new mod modClrScheme chgLayout">
        <pc:chgData name="Daniel Abrams" userId="3921a017-29cd-4f5f-8943-f305d21f2781" providerId="ADAL" clId="{53F30AC8-9AF3-CC40-A819-143BB63FC4C8}" dt="2024-06-05T09:36:33.589" v="1781"/>
        <pc:sldMkLst>
          <pc:docMk/>
          <pc:sldMk cId="1227530803" sldId="347"/>
        </pc:sldMkLst>
        <pc:spChg chg="del">
          <ac:chgData name="Daniel Abrams" userId="3921a017-29cd-4f5f-8943-f305d21f2781" providerId="ADAL" clId="{53F30AC8-9AF3-CC40-A819-143BB63FC4C8}" dt="2024-06-04T14:36:51.506" v="1694" actId="478"/>
          <ac:spMkLst>
            <pc:docMk/>
            <pc:sldMk cId="1227530803" sldId="347"/>
            <ac:spMk id="2" creationId="{E6992E51-72CE-1FF5-495E-3282269862A0}"/>
          </ac:spMkLst>
        </pc:spChg>
        <pc:spChg chg="del">
          <ac:chgData name="Daniel Abrams" userId="3921a017-29cd-4f5f-8943-f305d21f2781" providerId="ADAL" clId="{53F30AC8-9AF3-CC40-A819-143BB63FC4C8}" dt="2024-06-04T14:36:47.415" v="1693" actId="478"/>
          <ac:spMkLst>
            <pc:docMk/>
            <pc:sldMk cId="1227530803" sldId="347"/>
            <ac:spMk id="3" creationId="{3515348B-1034-B5C0-81BE-A0A77AB6DE8D}"/>
          </ac:spMkLst>
        </pc:spChg>
        <pc:picChg chg="add mod">
          <ac:chgData name="Daniel Abrams" userId="3921a017-29cd-4f5f-8943-f305d21f2781" providerId="ADAL" clId="{53F30AC8-9AF3-CC40-A819-143BB63FC4C8}" dt="2024-06-05T09:16:36.605" v="1713"/>
          <ac:picMkLst>
            <pc:docMk/>
            <pc:sldMk cId="1227530803" sldId="347"/>
            <ac:picMk id="2" creationId="{652547BF-22DC-906A-572D-D95B160B6A2D}"/>
          </ac:picMkLst>
        </pc:picChg>
        <pc:picChg chg="add mod">
          <ac:chgData name="Daniel Abrams" userId="3921a017-29cd-4f5f-8943-f305d21f2781" providerId="ADAL" clId="{53F30AC8-9AF3-CC40-A819-143BB63FC4C8}" dt="2024-06-05T09:36:33.589" v="1781"/>
          <ac:picMkLst>
            <pc:docMk/>
            <pc:sldMk cId="1227530803" sldId="347"/>
            <ac:picMk id="3" creationId="{0F127C76-2827-E8C5-755F-5E4DE070F000}"/>
          </ac:picMkLst>
        </pc:picChg>
        <pc:picChg chg="add del mod">
          <ac:chgData name="Daniel Abrams" userId="3921a017-29cd-4f5f-8943-f305d21f2781" providerId="ADAL" clId="{53F30AC8-9AF3-CC40-A819-143BB63FC4C8}" dt="2024-06-05T09:19:32.481" v="1723" actId="478"/>
          <ac:picMkLst>
            <pc:docMk/>
            <pc:sldMk cId="1227530803" sldId="347"/>
            <ac:picMk id="4" creationId="{3DB753B0-0CE8-0A0E-4424-341C27670F7C}"/>
          </ac:picMkLst>
        </pc:picChg>
        <pc:picChg chg="add del mod">
          <ac:chgData name="Daniel Abrams" userId="3921a017-29cd-4f5f-8943-f305d21f2781" providerId="ADAL" clId="{53F30AC8-9AF3-CC40-A819-143BB63FC4C8}" dt="2024-06-05T09:36:33.020" v="1780" actId="478"/>
          <ac:picMkLst>
            <pc:docMk/>
            <pc:sldMk cId="1227530803" sldId="347"/>
            <ac:picMk id="5" creationId="{2F004011-5AEA-7FA8-0EBB-AD9FCD928D77}"/>
          </ac:picMkLst>
        </pc:picChg>
      </pc:sldChg>
      <pc:sldChg chg="addSp delSp modSp new mod">
        <pc:chgData name="Daniel Abrams" userId="3921a017-29cd-4f5f-8943-f305d21f2781" providerId="ADAL" clId="{53F30AC8-9AF3-CC40-A819-143BB63FC4C8}" dt="2024-06-04T15:14:02.184" v="1708" actId="1076"/>
        <pc:sldMkLst>
          <pc:docMk/>
          <pc:sldMk cId="2837154238" sldId="348"/>
        </pc:sldMkLst>
        <pc:spChg chg="del">
          <ac:chgData name="Daniel Abrams" userId="3921a017-29cd-4f5f-8943-f305d21f2781" providerId="ADAL" clId="{53F30AC8-9AF3-CC40-A819-143BB63FC4C8}" dt="2024-06-04T15:12:06.344" v="1703" actId="478"/>
          <ac:spMkLst>
            <pc:docMk/>
            <pc:sldMk cId="2837154238" sldId="348"/>
            <ac:spMk id="3" creationId="{4665372A-500C-A657-3029-93485BBB125F}"/>
          </ac:spMkLst>
        </pc:spChg>
        <pc:picChg chg="add mod">
          <ac:chgData name="Daniel Abrams" userId="3921a017-29cd-4f5f-8943-f305d21f2781" providerId="ADAL" clId="{53F30AC8-9AF3-CC40-A819-143BB63FC4C8}" dt="2024-06-04T15:14:02.184" v="1708" actId="1076"/>
          <ac:picMkLst>
            <pc:docMk/>
            <pc:sldMk cId="2837154238" sldId="348"/>
            <ac:picMk id="4" creationId="{94CA0A44-FC42-5566-1A69-5029BA4B01A8}"/>
          </ac:picMkLst>
        </pc:picChg>
      </pc:sldChg>
      <pc:sldChg chg="new del">
        <pc:chgData name="Daniel Abrams" userId="3921a017-29cd-4f5f-8943-f305d21f2781" providerId="ADAL" clId="{53F30AC8-9AF3-CC40-A819-143BB63FC4C8}" dt="2024-06-05T11:01:08.978" v="1987" actId="2696"/>
        <pc:sldMkLst>
          <pc:docMk/>
          <pc:sldMk cId="1766206249" sldId="349"/>
        </pc:sldMkLst>
      </pc:sldChg>
      <pc:sldChg chg="new del">
        <pc:chgData name="Daniel Abrams" userId="3921a017-29cd-4f5f-8943-f305d21f2781" providerId="ADAL" clId="{53F30AC8-9AF3-CC40-A819-143BB63FC4C8}" dt="2024-06-05T11:01:08.974" v="1986" actId="2696"/>
        <pc:sldMkLst>
          <pc:docMk/>
          <pc:sldMk cId="755108218" sldId="350"/>
        </pc:sldMkLst>
      </pc:sldChg>
      <pc:sldChg chg="new del">
        <pc:chgData name="Daniel Abrams" userId="3921a017-29cd-4f5f-8943-f305d21f2781" providerId="ADAL" clId="{53F30AC8-9AF3-CC40-A819-143BB63FC4C8}" dt="2024-06-05T11:01:08.969" v="1985" actId="2696"/>
        <pc:sldMkLst>
          <pc:docMk/>
          <pc:sldMk cId="4009175860" sldId="351"/>
        </pc:sldMkLst>
      </pc:sldChg>
      <pc:sldChg chg="new del">
        <pc:chgData name="Daniel Abrams" userId="3921a017-29cd-4f5f-8943-f305d21f2781" providerId="ADAL" clId="{53F30AC8-9AF3-CC40-A819-143BB63FC4C8}" dt="2024-06-05T11:01:08.964" v="1984" actId="2696"/>
        <pc:sldMkLst>
          <pc:docMk/>
          <pc:sldMk cId="2074806045" sldId="352"/>
        </pc:sldMkLst>
      </pc:sldChg>
      <pc:sldChg chg="new del">
        <pc:chgData name="Daniel Abrams" userId="3921a017-29cd-4f5f-8943-f305d21f2781" providerId="ADAL" clId="{53F30AC8-9AF3-CC40-A819-143BB63FC4C8}" dt="2024-06-05T11:01:08.957" v="1983" actId="2696"/>
        <pc:sldMkLst>
          <pc:docMk/>
          <pc:sldMk cId="3840866457" sldId="353"/>
        </pc:sldMkLst>
      </pc:sldChg>
      <pc:sldChg chg="new del">
        <pc:chgData name="Daniel Abrams" userId="3921a017-29cd-4f5f-8943-f305d21f2781" providerId="ADAL" clId="{53F30AC8-9AF3-CC40-A819-143BB63FC4C8}" dt="2024-06-05T11:01:08.946" v="1982" actId="2696"/>
        <pc:sldMkLst>
          <pc:docMk/>
          <pc:sldMk cId="2255083773" sldId="354"/>
        </pc:sldMkLst>
      </pc:sldChg>
      <pc:sldChg chg="addSp delSp modSp add mod setBg">
        <pc:chgData name="Daniel Abrams" userId="3921a017-29cd-4f5f-8943-f305d21f2781" providerId="ADAL" clId="{53F30AC8-9AF3-CC40-A819-143BB63FC4C8}" dt="2024-06-05T09:36:12.884" v="1775"/>
        <pc:sldMkLst>
          <pc:docMk/>
          <pc:sldMk cId="243098462" sldId="355"/>
        </pc:sldMkLst>
        <pc:picChg chg="add">
          <ac:chgData name="Daniel Abrams" userId="3921a017-29cd-4f5f-8943-f305d21f2781" providerId="ADAL" clId="{53F30AC8-9AF3-CC40-A819-143BB63FC4C8}" dt="2024-06-05T09:03:26.362" v="1711"/>
          <ac:picMkLst>
            <pc:docMk/>
            <pc:sldMk cId="243098462" sldId="355"/>
            <ac:picMk id="2" creationId="{26C81EC5-E926-7BE2-1B39-C038E8406FEC}"/>
          </ac:picMkLst>
        </pc:picChg>
        <pc:picChg chg="add mod">
          <ac:chgData name="Daniel Abrams" userId="3921a017-29cd-4f5f-8943-f305d21f2781" providerId="ADAL" clId="{53F30AC8-9AF3-CC40-A819-143BB63FC4C8}" dt="2024-06-05T09:36:12.884" v="1775"/>
          <ac:picMkLst>
            <pc:docMk/>
            <pc:sldMk cId="243098462" sldId="355"/>
            <ac:picMk id="3" creationId="{556203B5-D3A2-BE1A-16EB-56B0468EE09D}"/>
          </ac:picMkLst>
        </pc:picChg>
        <pc:picChg chg="del">
          <ac:chgData name="Daniel Abrams" userId="3921a017-29cd-4f5f-8943-f305d21f2781" providerId="ADAL" clId="{53F30AC8-9AF3-CC40-A819-143BB63FC4C8}" dt="2024-06-05T09:03:25.206" v="1710" actId="478"/>
          <ac:picMkLst>
            <pc:docMk/>
            <pc:sldMk cId="243098462" sldId="355"/>
            <ac:picMk id="4" creationId="{3DB753B0-0CE8-0A0E-4424-341C27670F7C}"/>
          </ac:picMkLst>
        </pc:picChg>
        <pc:picChg chg="del">
          <ac:chgData name="Daniel Abrams" userId="3921a017-29cd-4f5f-8943-f305d21f2781" providerId="ADAL" clId="{53F30AC8-9AF3-CC40-A819-143BB63FC4C8}" dt="2024-06-05T09:36:12.254" v="1774" actId="478"/>
          <ac:picMkLst>
            <pc:docMk/>
            <pc:sldMk cId="243098462" sldId="355"/>
            <ac:picMk id="5" creationId="{2F004011-5AEA-7FA8-0EBB-AD9FCD928D77}"/>
          </ac:picMkLst>
        </pc:picChg>
      </pc:sldChg>
      <pc:sldChg chg="addSp delSp modSp add mod">
        <pc:chgData name="Daniel Abrams" userId="3921a017-29cd-4f5f-8943-f305d21f2781" providerId="ADAL" clId="{53F30AC8-9AF3-CC40-A819-143BB63FC4C8}" dt="2024-06-05T09:36:09.263" v="1773"/>
        <pc:sldMkLst>
          <pc:docMk/>
          <pc:sldMk cId="4232630248" sldId="356"/>
        </pc:sldMkLst>
        <pc:picChg chg="add mod">
          <ac:chgData name="Daniel Abrams" userId="3921a017-29cd-4f5f-8943-f305d21f2781" providerId="ADAL" clId="{53F30AC8-9AF3-CC40-A819-143BB63FC4C8}" dt="2024-06-05T09:36:09.263" v="1773"/>
          <ac:picMkLst>
            <pc:docMk/>
            <pc:sldMk cId="4232630248" sldId="356"/>
            <ac:picMk id="2" creationId="{33D42D4C-1F4E-0A2B-20CA-DA3BAE40428D}"/>
          </ac:picMkLst>
        </pc:picChg>
        <pc:picChg chg="del">
          <ac:chgData name="Daniel Abrams" userId="3921a017-29cd-4f5f-8943-f305d21f2781" providerId="ADAL" clId="{53F30AC8-9AF3-CC40-A819-143BB63FC4C8}" dt="2024-06-05T09:36:08.616" v="1772" actId="478"/>
          <ac:picMkLst>
            <pc:docMk/>
            <pc:sldMk cId="4232630248" sldId="356"/>
            <ac:picMk id="5" creationId="{2F004011-5AEA-7FA8-0EBB-AD9FCD928D77}"/>
          </ac:picMkLst>
        </pc:picChg>
      </pc:sldChg>
      <pc:sldChg chg="addSp delSp modSp add mod">
        <pc:chgData name="Daniel Abrams" userId="3921a017-29cd-4f5f-8943-f305d21f2781" providerId="ADAL" clId="{53F30AC8-9AF3-CC40-A819-143BB63FC4C8}" dt="2024-06-05T09:36:25.086" v="1779"/>
        <pc:sldMkLst>
          <pc:docMk/>
          <pc:sldMk cId="1031727335" sldId="357"/>
        </pc:sldMkLst>
        <pc:grpChg chg="mod">
          <ac:chgData name="Daniel Abrams" userId="3921a017-29cd-4f5f-8943-f305d21f2781" providerId="ADAL" clId="{53F30AC8-9AF3-CC40-A819-143BB63FC4C8}" dt="2024-06-05T09:29:24.647" v="1745"/>
          <ac:grpSpMkLst>
            <pc:docMk/>
            <pc:sldMk cId="1031727335" sldId="357"/>
            <ac:grpSpMk id="8" creationId="{095B5B45-0C42-9CD3-C5AD-5D979C64AD4A}"/>
          </ac:grpSpMkLst>
        </pc:grpChg>
        <pc:grpChg chg="mod">
          <ac:chgData name="Daniel Abrams" userId="3921a017-29cd-4f5f-8943-f305d21f2781" providerId="ADAL" clId="{53F30AC8-9AF3-CC40-A819-143BB63FC4C8}" dt="2024-06-05T09:29:24.008" v="1742"/>
          <ac:grpSpMkLst>
            <pc:docMk/>
            <pc:sldMk cId="1031727335" sldId="357"/>
            <ac:grpSpMk id="11" creationId="{9A805EBF-72CB-0D05-E32D-BB19EA836784}"/>
          </ac:grpSpMkLst>
        </pc:grpChg>
        <pc:picChg chg="del">
          <ac:chgData name="Daniel Abrams" userId="3921a017-29cd-4f5f-8943-f305d21f2781" providerId="ADAL" clId="{53F30AC8-9AF3-CC40-A819-143BB63FC4C8}" dt="2024-06-05T09:28:03.820" v="1726" actId="478"/>
          <ac:picMkLst>
            <pc:docMk/>
            <pc:sldMk cId="1031727335" sldId="357"/>
            <ac:picMk id="2" creationId="{652547BF-22DC-906A-572D-D95B160B6A2D}"/>
          </ac:picMkLst>
        </pc:picChg>
        <pc:picChg chg="add mod">
          <ac:chgData name="Daniel Abrams" userId="3921a017-29cd-4f5f-8943-f305d21f2781" providerId="ADAL" clId="{53F30AC8-9AF3-CC40-A819-143BB63FC4C8}" dt="2024-06-05T09:28:40.483" v="1732" actId="1076"/>
          <ac:picMkLst>
            <pc:docMk/>
            <pc:sldMk cId="1031727335" sldId="357"/>
            <ac:picMk id="3" creationId="{FEB74454-4A58-FA37-1167-5C7A824C153B}"/>
          </ac:picMkLst>
        </pc:picChg>
        <pc:picChg chg="del">
          <ac:chgData name="Daniel Abrams" userId="3921a017-29cd-4f5f-8943-f305d21f2781" providerId="ADAL" clId="{53F30AC8-9AF3-CC40-A819-143BB63FC4C8}" dt="2024-06-05T09:36:24.595" v="1778" actId="478"/>
          <ac:picMkLst>
            <pc:docMk/>
            <pc:sldMk cId="1031727335" sldId="357"/>
            <ac:picMk id="5" creationId="{2F004011-5AEA-7FA8-0EBB-AD9FCD928D77}"/>
          </ac:picMkLst>
        </pc:picChg>
        <pc:picChg chg="add mod">
          <ac:chgData name="Daniel Abrams" userId="3921a017-29cd-4f5f-8943-f305d21f2781" providerId="ADAL" clId="{53F30AC8-9AF3-CC40-A819-143BB63FC4C8}" dt="2024-06-05T09:36:25.086" v="1779"/>
          <ac:picMkLst>
            <pc:docMk/>
            <pc:sldMk cId="1031727335" sldId="357"/>
            <ac:picMk id="15" creationId="{D1D26DAF-F31F-9E38-5898-FA88A116415B}"/>
          </ac:picMkLst>
        </pc:picChg>
        <pc:inkChg chg="add del">
          <ac:chgData name="Daniel Abrams" userId="3921a017-29cd-4f5f-8943-f305d21f2781" providerId="ADAL" clId="{53F30AC8-9AF3-CC40-A819-143BB63FC4C8}" dt="2024-06-05T09:29:08.075" v="1734" actId="9405"/>
          <ac:inkMkLst>
            <pc:docMk/>
            <pc:sldMk cId="1031727335" sldId="357"/>
            <ac:inkMk id="4" creationId="{96D5B248-D9AB-9866-54DF-720795E5AE0A}"/>
          </ac:inkMkLst>
        </pc:inkChg>
        <pc:inkChg chg="add del mod">
          <ac:chgData name="Daniel Abrams" userId="3921a017-29cd-4f5f-8943-f305d21f2781" providerId="ADAL" clId="{53F30AC8-9AF3-CC40-A819-143BB63FC4C8}" dt="2024-06-05T09:29:25.597" v="1746" actId="9405"/>
          <ac:inkMkLst>
            <pc:docMk/>
            <pc:sldMk cId="1031727335" sldId="357"/>
            <ac:inkMk id="6" creationId="{18FAAE30-C350-67D1-25BC-42F331C33456}"/>
          </ac:inkMkLst>
        </pc:inkChg>
        <pc:inkChg chg="add del mod">
          <ac:chgData name="Daniel Abrams" userId="3921a017-29cd-4f5f-8943-f305d21f2781" providerId="ADAL" clId="{53F30AC8-9AF3-CC40-A819-143BB63FC4C8}" dt="2024-06-05T09:29:24.647" v="1745"/>
          <ac:inkMkLst>
            <pc:docMk/>
            <pc:sldMk cId="1031727335" sldId="357"/>
            <ac:inkMk id="7" creationId="{4BB337C3-AA98-C532-478C-665D0A14458A}"/>
          </ac:inkMkLst>
        </pc:inkChg>
        <pc:inkChg chg="add del mod">
          <ac:chgData name="Daniel Abrams" userId="3921a017-29cd-4f5f-8943-f305d21f2781" providerId="ADAL" clId="{53F30AC8-9AF3-CC40-A819-143BB63FC4C8}" dt="2024-06-05T09:29:24.314" v="1743" actId="9405"/>
          <ac:inkMkLst>
            <pc:docMk/>
            <pc:sldMk cId="1031727335" sldId="357"/>
            <ac:inkMk id="9" creationId="{1327D438-5DEF-2D72-05A8-47651FD056EE}"/>
          </ac:inkMkLst>
        </pc:inkChg>
        <pc:inkChg chg="add del mod">
          <ac:chgData name="Daniel Abrams" userId="3921a017-29cd-4f5f-8943-f305d21f2781" providerId="ADAL" clId="{53F30AC8-9AF3-CC40-A819-143BB63FC4C8}" dt="2024-06-05T09:29:24.008" v="1742"/>
          <ac:inkMkLst>
            <pc:docMk/>
            <pc:sldMk cId="1031727335" sldId="357"/>
            <ac:inkMk id="10" creationId="{13B00A12-00CC-2440-3745-E2E99B39138E}"/>
          </ac:inkMkLst>
        </pc:inkChg>
        <pc:inkChg chg="add del">
          <ac:chgData name="Daniel Abrams" userId="3921a017-29cd-4f5f-8943-f305d21f2781" providerId="ADAL" clId="{53F30AC8-9AF3-CC40-A819-143BB63FC4C8}" dt="2024-06-05T09:29:33.247" v="1748" actId="9405"/>
          <ac:inkMkLst>
            <pc:docMk/>
            <pc:sldMk cId="1031727335" sldId="357"/>
            <ac:inkMk id="12" creationId="{73D4E75A-8071-EF46-5EAE-503083A3DD83}"/>
          </ac:inkMkLst>
        </pc:inkChg>
        <pc:inkChg chg="add">
          <ac:chgData name="Daniel Abrams" userId="3921a017-29cd-4f5f-8943-f305d21f2781" providerId="ADAL" clId="{53F30AC8-9AF3-CC40-A819-143BB63FC4C8}" dt="2024-06-05T09:29:37.507" v="1749" actId="9405"/>
          <ac:inkMkLst>
            <pc:docMk/>
            <pc:sldMk cId="1031727335" sldId="357"/>
            <ac:inkMk id="13" creationId="{1F26800A-397C-69C4-AD75-39648EAC3912}"/>
          </ac:inkMkLst>
        </pc:inkChg>
        <pc:inkChg chg="add">
          <ac:chgData name="Daniel Abrams" userId="3921a017-29cd-4f5f-8943-f305d21f2781" providerId="ADAL" clId="{53F30AC8-9AF3-CC40-A819-143BB63FC4C8}" dt="2024-06-05T09:29:40.866" v="1750" actId="9405"/>
          <ac:inkMkLst>
            <pc:docMk/>
            <pc:sldMk cId="1031727335" sldId="357"/>
            <ac:inkMk id="14" creationId="{07E2F1EE-74DE-3947-DEDA-D80252D91147}"/>
          </ac:inkMkLst>
        </pc:inkChg>
      </pc:sldChg>
      <pc:sldChg chg="addSp delSp modSp add mod">
        <pc:chgData name="Daniel Abrams" userId="3921a017-29cd-4f5f-8943-f305d21f2781" providerId="ADAL" clId="{53F30AC8-9AF3-CC40-A819-143BB63FC4C8}" dt="2024-06-05T09:35:53.639" v="1771" actId="1076"/>
        <pc:sldMkLst>
          <pc:docMk/>
          <pc:sldMk cId="2039619965" sldId="358"/>
        </pc:sldMkLst>
        <pc:grpChg chg="mod">
          <ac:chgData name="Daniel Abrams" userId="3921a017-29cd-4f5f-8943-f305d21f2781" providerId="ADAL" clId="{53F30AC8-9AF3-CC40-A819-143BB63FC4C8}" dt="2024-06-05T09:32:04.959" v="1757"/>
          <ac:grpSpMkLst>
            <pc:docMk/>
            <pc:sldMk cId="2039619965" sldId="358"/>
            <ac:grpSpMk id="7" creationId="{1B9BF14F-6CD6-840F-75F9-2A85FA60721A}"/>
          </ac:grpSpMkLst>
        </pc:grpChg>
        <pc:picChg chg="del">
          <ac:chgData name="Daniel Abrams" userId="3921a017-29cd-4f5f-8943-f305d21f2781" providerId="ADAL" clId="{53F30AC8-9AF3-CC40-A819-143BB63FC4C8}" dt="2024-06-05T09:35:08.340" v="1760" actId="478"/>
          <ac:picMkLst>
            <pc:docMk/>
            <pc:sldMk cId="2039619965" sldId="358"/>
            <ac:picMk id="3" creationId="{FEB74454-4A58-FA37-1167-5C7A824C153B}"/>
          </ac:picMkLst>
        </pc:picChg>
        <pc:picChg chg="mod">
          <ac:chgData name="Daniel Abrams" userId="3921a017-29cd-4f5f-8943-f305d21f2781" providerId="ADAL" clId="{53F30AC8-9AF3-CC40-A819-143BB63FC4C8}" dt="2024-06-05T09:35:47.709" v="1769" actId="14100"/>
          <ac:picMkLst>
            <pc:docMk/>
            <pc:sldMk cId="2039619965" sldId="358"/>
            <ac:picMk id="5" creationId="{2F004011-5AEA-7FA8-0EBB-AD9FCD928D77}"/>
          </ac:picMkLst>
        </pc:picChg>
        <pc:picChg chg="add mod">
          <ac:chgData name="Daniel Abrams" userId="3921a017-29cd-4f5f-8943-f305d21f2781" providerId="ADAL" clId="{53F30AC8-9AF3-CC40-A819-143BB63FC4C8}" dt="2024-06-05T09:35:53.639" v="1771" actId="1076"/>
          <ac:picMkLst>
            <pc:docMk/>
            <pc:sldMk cId="2039619965" sldId="358"/>
            <ac:picMk id="8" creationId="{6AFA1B87-0B26-B66E-201F-09EEEF0A3834}"/>
          </ac:picMkLst>
        </pc:picChg>
        <pc:inkChg chg="add del mod">
          <ac:chgData name="Daniel Abrams" userId="3921a017-29cd-4f5f-8943-f305d21f2781" providerId="ADAL" clId="{53F30AC8-9AF3-CC40-A819-143BB63FC4C8}" dt="2024-06-05T09:32:05.887" v="1759" actId="9405"/>
          <ac:inkMkLst>
            <pc:docMk/>
            <pc:sldMk cId="2039619965" sldId="358"/>
            <ac:inkMk id="2" creationId="{76F9DAC0-9630-46A2-32D2-90B6DC4DA893}"/>
          </ac:inkMkLst>
        </pc:inkChg>
        <pc:inkChg chg="add del mod">
          <ac:chgData name="Daniel Abrams" userId="3921a017-29cd-4f5f-8943-f305d21f2781" providerId="ADAL" clId="{53F30AC8-9AF3-CC40-A819-143BB63FC4C8}" dt="2024-06-05T09:32:05.438" v="1758" actId="9405"/>
          <ac:inkMkLst>
            <pc:docMk/>
            <pc:sldMk cId="2039619965" sldId="358"/>
            <ac:inkMk id="4" creationId="{180DB8DC-6A3C-DE98-2ACD-77B5E8CED697}"/>
          </ac:inkMkLst>
        </pc:inkChg>
        <pc:inkChg chg="add del">
          <ac:chgData name="Daniel Abrams" userId="3921a017-29cd-4f5f-8943-f305d21f2781" providerId="ADAL" clId="{53F30AC8-9AF3-CC40-A819-143BB63FC4C8}" dt="2024-06-05T09:32:04.959" v="1757"/>
          <ac:inkMkLst>
            <pc:docMk/>
            <pc:sldMk cId="2039619965" sldId="358"/>
            <ac:inkMk id="6" creationId="{C5A66149-A1C5-AE58-E9F9-FD799D6A100B}"/>
          </ac:inkMkLst>
        </pc:inkChg>
        <pc:inkChg chg="del">
          <ac:chgData name="Daniel Abrams" userId="3921a017-29cd-4f5f-8943-f305d21f2781" providerId="ADAL" clId="{53F30AC8-9AF3-CC40-A819-143BB63FC4C8}" dt="2024-06-05T09:35:11.798" v="1761" actId="478"/>
          <ac:inkMkLst>
            <pc:docMk/>
            <pc:sldMk cId="2039619965" sldId="358"/>
            <ac:inkMk id="13" creationId="{1F26800A-397C-69C4-AD75-39648EAC3912}"/>
          </ac:inkMkLst>
        </pc:inkChg>
        <pc:inkChg chg="del">
          <ac:chgData name="Daniel Abrams" userId="3921a017-29cd-4f5f-8943-f305d21f2781" providerId="ADAL" clId="{53F30AC8-9AF3-CC40-A819-143BB63FC4C8}" dt="2024-06-05T09:35:14.235" v="1762" actId="478"/>
          <ac:inkMkLst>
            <pc:docMk/>
            <pc:sldMk cId="2039619965" sldId="358"/>
            <ac:inkMk id="14" creationId="{07E2F1EE-74DE-3947-DEDA-D80252D91147}"/>
          </ac:inkMkLst>
        </pc:inkChg>
      </pc:sldChg>
      <pc:sldChg chg="addSp delSp modSp add mod ord">
        <pc:chgData name="Daniel Abrams" userId="3921a017-29cd-4f5f-8943-f305d21f2781" providerId="ADAL" clId="{53F30AC8-9AF3-CC40-A819-143BB63FC4C8}" dt="2024-06-05T09:46:29.019" v="1789" actId="20578"/>
        <pc:sldMkLst>
          <pc:docMk/>
          <pc:sldMk cId="509350803" sldId="359"/>
        </pc:sldMkLst>
        <pc:picChg chg="del">
          <ac:chgData name="Daniel Abrams" userId="3921a017-29cd-4f5f-8943-f305d21f2781" providerId="ADAL" clId="{53F30AC8-9AF3-CC40-A819-143BB63FC4C8}" dt="2024-06-05T09:45:54.093" v="1783" actId="478"/>
          <ac:picMkLst>
            <pc:docMk/>
            <pc:sldMk cId="509350803" sldId="359"/>
            <ac:picMk id="2" creationId="{26C81EC5-E926-7BE2-1B39-C038E8406FEC}"/>
          </ac:picMkLst>
        </pc:picChg>
        <pc:picChg chg="add mod">
          <ac:chgData name="Daniel Abrams" userId="3921a017-29cd-4f5f-8943-f305d21f2781" providerId="ADAL" clId="{53F30AC8-9AF3-CC40-A819-143BB63FC4C8}" dt="2024-06-05T09:46:12.128" v="1788" actId="14100"/>
          <ac:picMkLst>
            <pc:docMk/>
            <pc:sldMk cId="509350803" sldId="359"/>
            <ac:picMk id="4" creationId="{497D8B28-E552-FA37-785A-2F1D35CB612B}"/>
          </ac:picMkLst>
        </pc:picChg>
      </pc:sldChg>
      <pc:sldChg chg="addSp delSp modSp add mod">
        <pc:chgData name="Daniel Abrams" userId="3921a017-29cd-4f5f-8943-f305d21f2781" providerId="ADAL" clId="{53F30AC8-9AF3-CC40-A819-143BB63FC4C8}" dt="2024-06-05T10:28:29.102" v="1845" actId="14100"/>
        <pc:sldMkLst>
          <pc:docMk/>
          <pc:sldMk cId="1872006972" sldId="360"/>
        </pc:sldMkLst>
        <pc:picChg chg="del">
          <ac:chgData name="Daniel Abrams" userId="3921a017-29cd-4f5f-8943-f305d21f2781" providerId="ADAL" clId="{53F30AC8-9AF3-CC40-A819-143BB63FC4C8}" dt="2024-06-05T09:53:26.941" v="1791" actId="478"/>
          <ac:picMkLst>
            <pc:docMk/>
            <pc:sldMk cId="1872006972" sldId="360"/>
            <ac:picMk id="2" creationId="{26C81EC5-E926-7BE2-1B39-C038E8406FEC}"/>
          </ac:picMkLst>
        </pc:picChg>
        <pc:picChg chg="add mod">
          <ac:chgData name="Daniel Abrams" userId="3921a017-29cd-4f5f-8943-f305d21f2781" providerId="ADAL" clId="{53F30AC8-9AF3-CC40-A819-143BB63FC4C8}" dt="2024-06-05T10:28:02.819" v="1843" actId="1076"/>
          <ac:picMkLst>
            <pc:docMk/>
            <pc:sldMk cId="1872006972" sldId="360"/>
            <ac:picMk id="4" creationId="{1723DE8F-199C-B342-C728-46D0CE4774FD}"/>
          </ac:picMkLst>
        </pc:picChg>
        <pc:picChg chg="add mod">
          <ac:chgData name="Daniel Abrams" userId="3921a017-29cd-4f5f-8943-f305d21f2781" providerId="ADAL" clId="{53F30AC8-9AF3-CC40-A819-143BB63FC4C8}" dt="2024-06-05T10:28:29.102" v="1845" actId="14100"/>
          <ac:picMkLst>
            <pc:docMk/>
            <pc:sldMk cId="1872006972" sldId="360"/>
            <ac:picMk id="5" creationId="{BCAC84F9-C74B-41FF-B438-304620A02F04}"/>
          </ac:picMkLst>
        </pc:picChg>
        <pc:picChg chg="add mod">
          <ac:chgData name="Daniel Abrams" userId="3921a017-29cd-4f5f-8943-f305d21f2781" providerId="ADAL" clId="{53F30AC8-9AF3-CC40-A819-143BB63FC4C8}" dt="2024-06-05T10:25:19.053" v="1818" actId="1076"/>
          <ac:picMkLst>
            <pc:docMk/>
            <pc:sldMk cId="1872006972" sldId="360"/>
            <ac:picMk id="1026" creationId="{91825EFB-4E13-E1AE-F6AE-7D8C85AD498A}"/>
          </ac:picMkLst>
        </pc:picChg>
        <pc:picChg chg="add mod">
          <ac:chgData name="Daniel Abrams" userId="3921a017-29cd-4f5f-8943-f305d21f2781" providerId="ADAL" clId="{53F30AC8-9AF3-CC40-A819-143BB63FC4C8}" dt="2024-06-05T10:25:15.097" v="1817" actId="1076"/>
          <ac:picMkLst>
            <pc:docMk/>
            <pc:sldMk cId="1872006972" sldId="360"/>
            <ac:picMk id="1028" creationId="{565DE12A-3E53-AF1E-D12A-8EFD7B84D0CE}"/>
          </ac:picMkLst>
        </pc:picChg>
        <pc:picChg chg="add del mod">
          <ac:chgData name="Daniel Abrams" userId="3921a017-29cd-4f5f-8943-f305d21f2781" providerId="ADAL" clId="{53F30AC8-9AF3-CC40-A819-143BB63FC4C8}" dt="2024-06-05T10:24:48.880" v="1807" actId="478"/>
          <ac:picMkLst>
            <pc:docMk/>
            <pc:sldMk cId="1872006972" sldId="360"/>
            <ac:picMk id="1030" creationId="{F70D324C-A537-8637-213E-880F95D22BCE}"/>
          </ac:picMkLst>
        </pc:picChg>
      </pc:sldChg>
      <pc:sldMasterChg chg="setBg modSldLayout">
        <pc:chgData name="Daniel Abrams" userId="3921a017-29cd-4f5f-8943-f305d21f2781" providerId="ADAL" clId="{53F30AC8-9AF3-CC40-A819-143BB63FC4C8}" dt="2024-06-05T09:18:50.238" v="1721"/>
        <pc:sldMasterMkLst>
          <pc:docMk/>
          <pc:sldMasterMk cId="0" sldId="2147483648"/>
        </pc:sldMasterMkLst>
        <pc:sldLayoutChg chg="addSp modSp mod setBg">
          <pc:chgData name="Daniel Abrams" userId="3921a017-29cd-4f5f-8943-f305d21f2781" providerId="ADAL" clId="{53F30AC8-9AF3-CC40-A819-143BB63FC4C8}" dt="2024-06-05T09:18:45.310" v="1720"/>
          <pc:sldLayoutMkLst>
            <pc:docMk/>
            <pc:sldMasterMk cId="0" sldId="2147483648"/>
            <pc:sldLayoutMk cId="0" sldId="2147483649"/>
          </pc:sldLayoutMkLst>
          <pc:spChg chg="mod">
            <ac:chgData name="Daniel Abrams" userId="3921a017-29cd-4f5f-8943-f305d21f2781" providerId="ADAL" clId="{53F30AC8-9AF3-CC40-A819-143BB63FC4C8}" dt="2024-06-04T13:41:36.728" v="630" actId="1076"/>
            <ac:spMkLst>
              <pc:docMk/>
              <pc:sldMasterMk cId="0" sldId="2147483648"/>
              <pc:sldLayoutMk cId="0" sldId="2147483649"/>
              <ac:spMk id="16" creationId="{00000000-0000-0000-0000-000000000000}"/>
            </ac:spMkLst>
          </pc:spChg>
          <pc:picChg chg="add mod">
            <ac:chgData name="Daniel Abrams" userId="3921a017-29cd-4f5f-8943-f305d21f2781" providerId="ADAL" clId="{53F30AC8-9AF3-CC40-A819-143BB63FC4C8}" dt="2024-06-04T13:44:08.144" v="632" actId="1076"/>
            <ac:picMkLst>
              <pc:docMk/>
              <pc:sldMasterMk cId="0" sldId="2147483648"/>
              <pc:sldLayoutMk cId="0" sldId="2147483649"/>
              <ac:picMk id="3" creationId="{0A594B36-8645-C07A-6AD5-0ED830FC52EA}"/>
            </ac:picMkLst>
          </pc:picChg>
        </pc:sldLayoutChg>
        <pc:sldLayoutChg chg="setBg">
          <pc:chgData name="Daniel Abrams" userId="3921a017-29cd-4f5f-8943-f305d21f2781" providerId="ADAL" clId="{53F30AC8-9AF3-CC40-A819-143BB63FC4C8}" dt="2024-06-05T09:17:34.692" v="1715"/>
          <pc:sldLayoutMkLst>
            <pc:docMk/>
            <pc:sldMasterMk cId="0" sldId="2147483648"/>
            <pc:sldLayoutMk cId="0" sldId="2147483650"/>
          </pc:sldLayoutMkLst>
        </pc:sldLayoutChg>
        <pc:sldLayoutChg chg="setBg">
          <pc:chgData name="Daniel Abrams" userId="3921a017-29cd-4f5f-8943-f305d21f2781" providerId="ADAL" clId="{53F30AC8-9AF3-CC40-A819-143BB63FC4C8}" dt="2024-06-05T09:18:37.780" v="1719"/>
          <pc:sldLayoutMkLst>
            <pc:docMk/>
            <pc:sldMasterMk cId="0" sldId="2147483648"/>
            <pc:sldLayoutMk cId="0" sldId="2147483656"/>
          </pc:sldLayoutMkLst>
        </pc:sldLayoutChg>
        <pc:sldLayoutChg chg="setBg">
          <pc:chgData name="Daniel Abrams" userId="3921a017-29cd-4f5f-8943-f305d21f2781" providerId="ADAL" clId="{53F30AC8-9AF3-CC40-A819-143BB63FC4C8}" dt="2024-06-05T09:18:27.274" v="1718"/>
          <pc:sldLayoutMkLst>
            <pc:docMk/>
            <pc:sldMasterMk cId="0" sldId="2147483648"/>
            <pc:sldLayoutMk cId="0" sldId="2147483657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5T09:29:37.50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4027 24575,'23'0'0,"32"-27"0,-16 10 0,28-23 0,8-23 0,-27 28 0,-1-1 0,-5-6 0,2 2 0,11 5 0,-3 3 0,0-14 0,15 6 0,-19 3 0,-1 2 0,1 0 0,0 9 0,-1-9 0,1 11 0,0 0 0,-1 1 0,1-12 0,0 8 0,-1-7 0,1 21 0,-14-6 0,10 7 0,-23-6 0,23-6 0,-23 14 0,23-11 0,-23 10 0,23-12 0,-10 13 0,14-11 0,-14 10 0,10-12 0,-10 13 0,35-22 0,-30 19 0,27-10 0,-46 7 0,25 4 0,-11-20 0,13 5 0,1-7 0,0 10 0,-1-11 0,1 9 0,-1-9 0,20-5 0,-14 12 0,14-23 0,-20 25 0,20-25 0,-15 23 0,15-23 0,-19 24 0,-1-7 0,1 10 0,-14 3 0,10-2 0,-23 5 0,9-3 0,1 1 0,-10 2 0,23-5 0,-24 5 0,25-5 0,-25 4 0,25 7 0,-11-17 0,0 16 0,10-21 0,-10 13 0,0 0 0,10-13 0,-23 14 0,23-14 0,-10 13 0,10-1 0,3-2 0,-14-8 0,12 5 0,-8-7 0,11 10 0,-1 0 0,-13 3 0,11-2 0,-11 2 0,13-3 0,1 0 0,0 10 0,-1-7 0,1 8 0,-14-8 0,10-2 0,-10 12 0,0-7 0,-3 8 0,0 1 0,-11-7 0,11 14 0,-14-13 0,14 13 0,-10-13 0,9 5 0,1-10 0,-11 9 0,25-10 0,-11 8 0,13-11 0,1 0 0,0 0 0,-1 0 0,1 0 0,0 0 0,-14 3 0,10-2 0,-10 2 0,14 8 0,-14-6 0,10 7 0,-23 2 0,23-12 0,-10 20 0,0-17 0,10 17 0,-23-13 0,10 13 0,-14-13 0,0 13 0,0-6 0,0 0 0,1 6 0,-1-13 0,0 13 0,14-16 0,-11 15 0,11-15 0,-14 16 0,0-6 0,0 0 0,0 6 0,0-5 0,-1 7 0,-7-8 0,7 6 0,-7-6 0,8 0 0,14 7 0,-10-7 0,10 0 0,-14 6 0,0-6 0,0 8 0,0 0 0,0 0 0,-1 0 0,-1 0 0,0 0 0,0 0 0,2 0 0,-1 0 0,1 0 0,1 0 0,-1 0 0,0 0 0,0 0 0,-1 0 0,-12 0 0,-20 0 0,-2 0 0,-26 0 0,23 0 0,-24 0 0,3 0 0,-7-21 0,-7 16 0,-11-30 0,14 32 0,-14-21 0,20 10 0,-20-12 0,14 1 0,-33-5 0,14 3-346,27 6 1,-1-2 345,0 0 0,1-1 0,0-6 0,-1-1 0,1 0 0,-1 1 0,1 6 0,0 1 0,-2-7 0,2 3 0,-26-4 0,4-20 0,19 24 0,0-7 0,14 20 0,3-4 691,13 16-691,1-13 0,0 13 0,-1-14 0,1 14 0,-14-16 0,10 8 0,-10-3 0,14-2 0,-8 5 0,13-7 0,-11 7 0,16 2 0,-2 8 0,4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5T09:29:40.86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1029 0 24575,'-37'27'0,"4"-1"0,0 7 0,5 5 0,7-4 0,-14 3 0,-23 40 0,15-32 0,-10 20 0,33-34 0,3-14 0,-3 14 0,2-11 0,-3 11 0,12 0 0,-20-8 0,16 9 0,-10 1 0,7-12 0,4 23 0,-6-23 0,-6 23 0,6-24 0,-2 11 0,10-14 0,-8 14 0,8-10 0,-14 23 0,14-24 0,-11 25 0,10-25 0,-12 25 0,2-11 0,0 0 0,-2 10 0,4-14 0,6 3 0,-6 8 0,8-21 0,-12 25 0,13-25 0,-11 25 0,10-25 0,-1 24 0,-4-23 0,14 10 0,-16-1 0,15-9 0,-15 10 0,16-14 0,-6-1 0,3-7 0,4 5 0,-5-8 0,6 3 0,0-4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/>
              <a:t>Välkommen hit till NECT gruppledarutbildning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/>
              <a:t>Jag heter _________ och ska hålla i den här dagen som handlar om hur man leder NECT.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/>
              <a:t>Vi kommer strax prata om vad NECT är, först ska vi gå igenom hur dagens program ser ut.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sv-S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7427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sv-S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5205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sv-S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3172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 type="title">
  <p:cSld name="TITLE">
    <p:bg>
      <p:bgPr>
        <a:solidFill>
          <a:schemeClr val="bg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5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57"/>
          <p:cNvSpPr txBox="1">
            <a:spLocks noGrp="1"/>
          </p:cNvSpPr>
          <p:nvPr>
            <p:ph type="ftr" idx="11"/>
          </p:nvPr>
        </p:nvSpPr>
        <p:spPr>
          <a:xfrm>
            <a:off x="4982817" y="6356350"/>
            <a:ext cx="16267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sv-SE" dirty="0" err="1"/>
              <a:t>www.nect.se</a:t>
            </a:r>
            <a:endParaRPr lang="sv-SE" dirty="0"/>
          </a:p>
          <a:p>
            <a:endParaRPr dirty="0"/>
          </a:p>
        </p:txBody>
      </p:sp>
      <p:sp>
        <p:nvSpPr>
          <p:cNvPr id="17" name="Google Shape;17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pic>
        <p:nvPicPr>
          <p:cNvPr id="3" name="Bildobjekt 2" descr="En bild som visar Grafik, blomma, kreativitet&#10;&#10;Automatiskt genererad beskrivning">
            <a:extLst>
              <a:ext uri="{FF2B5EF4-FFF2-40B4-BE49-F238E27FC236}">
                <a16:creationId xmlns:a16="http://schemas.microsoft.com/office/drawing/2014/main" id="{0A594B36-8645-C07A-6AD5-0ED830FC52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7627" y="6035675"/>
            <a:ext cx="1487932" cy="685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ät rubrik och tex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bg>
      <p:bgPr>
        <a:solidFill>
          <a:schemeClr val="bg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delar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ämförelse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6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6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med bildtext" type="objTx">
  <p:cSld name="OBJECT_WITH_CAPTION_TEXT">
    <p:bg>
      <p:bgPr>
        <a:solidFill>
          <a:schemeClr val="bg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6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ed bildtext" type="picTx">
  <p:cSld name="PICTURE_WITH_CAPTION_TEXT">
    <p:bg>
      <p:bgPr>
        <a:solidFill>
          <a:schemeClr val="bg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6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://www.abramsutbildning.se/" TargetMode="External"/><Relationship Id="rId4" Type="http://schemas.openxmlformats.org/officeDocument/2006/relationships/hyperlink" Target="http://www.nect.s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customXml" Target="../ink/ink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/>
          <p:nvPr/>
        </p:nvSpPr>
        <p:spPr>
          <a:xfrm>
            <a:off x="0" y="3051958"/>
            <a:ext cx="12192000" cy="38060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" descr="En bild som visar person, inomhus, mat, bord&#10;&#10;Automatiskt genererad beskriv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526868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842293" y="1399241"/>
            <a:ext cx="961550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rPr lang="sv-SE" sz="8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NECT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rPr lang="sv-SE" sz="60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Experiences</a:t>
            </a:r>
            <a:r>
              <a:rPr lang="sv-SE" sz="6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from Sweden</a:t>
            </a:r>
            <a:endParaRPr sz="6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842293" y="4547839"/>
            <a:ext cx="10329862" cy="215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sv-SE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Developing </a:t>
            </a:r>
            <a:r>
              <a:rPr lang="sv-SE" sz="28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one’s</a:t>
            </a:r>
            <a:r>
              <a:rPr lang="sv-SE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personal story and </a:t>
            </a:r>
            <a:r>
              <a:rPr lang="sv-SE" sz="28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relieving</a:t>
            </a:r>
            <a:r>
              <a:rPr lang="sv-SE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28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self</a:t>
            </a:r>
            <a:r>
              <a:rPr lang="sv-SE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-stigma</a:t>
            </a:r>
            <a:endParaRPr lang="sv-SE" sz="2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sv-SE" sz="2800" dirty="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sv-SE" sz="2800" b="0" i="0" u="none" strike="noStrike" cap="none" dirty="0">
              <a:solidFill>
                <a:schemeClr val="bg1"/>
              </a:solidFill>
              <a:latin typeface="Calibri"/>
              <a:ea typeface="Arial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sv-SE" sz="1600" i="1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Daniel Abrams, </a:t>
            </a:r>
            <a:r>
              <a:rPr lang="sv-SE" sz="1600" i="1" dirty="0" err="1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lic</a:t>
            </a:r>
            <a:r>
              <a:rPr lang="sv-SE" sz="1600" i="1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sv-SE" sz="1600" i="1" dirty="0" err="1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psychologist</a:t>
            </a:r>
            <a:r>
              <a:rPr lang="sv-SE" sz="1600" i="1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sv-SE" sz="1600" i="1" dirty="0" err="1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lecturer</a:t>
            </a:r>
            <a:endParaRPr lang="sv-SE" sz="1600" i="1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sv-SE" sz="1600" b="0" i="1" u="none" strike="noStrike" cap="none" dirty="0">
                <a:solidFill>
                  <a:schemeClr val="tx1"/>
                </a:solidFill>
                <a:latin typeface="Calibri"/>
                <a:cs typeface="Calibri"/>
                <a:sym typeface="Calibri"/>
                <a:hlinkClick r:id="rId4"/>
              </a:rPr>
              <a:t>www.</a:t>
            </a:r>
            <a:r>
              <a:rPr lang="sv-SE" sz="1600" i="1" dirty="0">
                <a:solidFill>
                  <a:schemeClr val="tx1"/>
                </a:solidFill>
                <a:latin typeface="Calibri"/>
                <a:cs typeface="Calibri"/>
                <a:sym typeface="Calibri"/>
                <a:hlinkClick r:id="rId4"/>
              </a:rPr>
              <a:t>nect.se</a:t>
            </a:r>
            <a:endParaRPr lang="sv-SE" sz="1600" i="1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sv-SE" sz="1600" b="0" i="1" u="none" strike="noStrike" cap="none" dirty="0">
                <a:solidFill>
                  <a:schemeClr val="tx1"/>
                </a:solidFill>
                <a:latin typeface="Calibri"/>
                <a:ea typeface="Arial"/>
                <a:cs typeface="Calibri"/>
                <a:sym typeface="Calibri"/>
                <a:hlinkClick r:id="rId5"/>
              </a:rPr>
              <a:t>www.abramsutbildning.se</a:t>
            </a:r>
            <a:endParaRPr lang="sv-SE" sz="1600" b="0" i="1" u="none" strike="noStrike" cap="none" dirty="0">
              <a:solidFill>
                <a:schemeClr val="tx1"/>
              </a:solidFill>
              <a:latin typeface="Calibri"/>
              <a:ea typeface="Arial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600" b="0" i="1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Bildobjekt 2" descr="En bild som visar Grafik, blomma, kreativitet&#10;&#10;Automatiskt genererad beskrivning">
            <a:extLst>
              <a:ext uri="{FF2B5EF4-FFF2-40B4-BE49-F238E27FC236}">
                <a16:creationId xmlns:a16="http://schemas.microsoft.com/office/drawing/2014/main" id="{C881EB11-0526-8C11-E54F-849FE5569D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330" y="5669212"/>
            <a:ext cx="1831845" cy="8443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52547BF-22DC-906A-572D-D95B160B6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54597"/>
            <a:ext cx="7772400" cy="5148805"/>
          </a:xfrm>
          <a:prstGeom prst="rect">
            <a:avLst/>
          </a:prstGeom>
        </p:spPr>
      </p:pic>
      <p:pic>
        <p:nvPicPr>
          <p:cNvPr id="3" name="Bildobjekt 2" descr="En bild som visar Grafik, blomma, kreativitet&#10;&#10;Automatiskt genererad beskrivning">
            <a:extLst>
              <a:ext uri="{FF2B5EF4-FFF2-40B4-BE49-F238E27FC236}">
                <a16:creationId xmlns:a16="http://schemas.microsoft.com/office/drawing/2014/main" id="{0F127C76-2827-E8C5-755F-5E4DE070F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31" y="5900892"/>
            <a:ext cx="1329184" cy="61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30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EB74454-4A58-FA37-1167-5C7A824C1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0"/>
            <a:ext cx="10025743" cy="688870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Pennanteckning 12">
                <a:extLst>
                  <a:ext uri="{FF2B5EF4-FFF2-40B4-BE49-F238E27FC236}">
                    <a16:creationId xmlns:a16="http://schemas.microsoft.com/office/drawing/2014/main" id="{1F26800A-397C-69C4-AD75-39648EAC3912}"/>
                  </a:ext>
                </a:extLst>
              </p14:cNvPr>
              <p14:cNvContentPartPr/>
              <p14:nvPr/>
            </p14:nvContentPartPr>
            <p14:xfrm>
              <a:off x="3248074" y="3401537"/>
              <a:ext cx="2203200" cy="1450080"/>
            </p14:xfrm>
          </p:contentPart>
        </mc:Choice>
        <mc:Fallback>
          <p:pic>
            <p:nvPicPr>
              <p:cNvPr id="13" name="Pennanteckning 12">
                <a:extLst>
                  <a:ext uri="{FF2B5EF4-FFF2-40B4-BE49-F238E27FC236}">
                    <a16:creationId xmlns:a16="http://schemas.microsoft.com/office/drawing/2014/main" id="{1F26800A-397C-69C4-AD75-39648EAC39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12434" y="3365537"/>
                <a:ext cx="2274840" cy="152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Pennanteckning 13">
                <a:extLst>
                  <a:ext uri="{FF2B5EF4-FFF2-40B4-BE49-F238E27FC236}">
                    <a16:creationId xmlns:a16="http://schemas.microsoft.com/office/drawing/2014/main" id="{07E2F1EE-74DE-3947-DEDA-D80252D91147}"/>
                  </a:ext>
                </a:extLst>
              </p14:cNvPr>
              <p14:cNvContentPartPr/>
              <p14:nvPr/>
            </p14:nvContentPartPr>
            <p14:xfrm>
              <a:off x="5080474" y="3669737"/>
              <a:ext cx="370800" cy="603360"/>
            </p14:xfrm>
          </p:contentPart>
        </mc:Choice>
        <mc:Fallback>
          <p:pic>
            <p:nvPicPr>
              <p:cNvPr id="14" name="Pennanteckning 13">
                <a:extLst>
                  <a:ext uri="{FF2B5EF4-FFF2-40B4-BE49-F238E27FC236}">
                    <a16:creationId xmlns:a16="http://schemas.microsoft.com/office/drawing/2014/main" id="{07E2F1EE-74DE-3947-DEDA-D80252D9114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44474" y="3633737"/>
                <a:ext cx="442440" cy="67500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Bildobjekt 14" descr="En bild som visar Grafik, blomma, kreativitet&#10;&#10;Automatiskt genererad beskrivning">
            <a:extLst>
              <a:ext uri="{FF2B5EF4-FFF2-40B4-BE49-F238E27FC236}">
                <a16:creationId xmlns:a16="http://schemas.microsoft.com/office/drawing/2014/main" id="{D1D26DAF-F31F-9E38-5898-FA88A11641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331" y="5900892"/>
            <a:ext cx="1329184" cy="61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27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Grafik, blomma, kreativitet&#10;&#10;Automatiskt genererad beskrivning">
            <a:extLst>
              <a:ext uri="{FF2B5EF4-FFF2-40B4-BE49-F238E27FC236}">
                <a16:creationId xmlns:a16="http://schemas.microsoft.com/office/drawing/2014/main" id="{2F004011-5AEA-7FA8-0EBB-AD9FCD928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31" y="5900892"/>
            <a:ext cx="1329184" cy="612632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6AFA1B87-0B26-B66E-201F-09EEEF0A3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860" y="465566"/>
            <a:ext cx="10512140" cy="616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19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blomma, kreativitet&#10;&#10;Automatiskt genererad beskrivning">
            <a:extLst>
              <a:ext uri="{FF2B5EF4-FFF2-40B4-BE49-F238E27FC236}">
                <a16:creationId xmlns:a16="http://schemas.microsoft.com/office/drawing/2014/main" id="{556203B5-D3A2-BE1A-16EB-56B0468EE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31" y="5900892"/>
            <a:ext cx="1329184" cy="612632"/>
          </a:xfrm>
          <a:prstGeom prst="rect">
            <a:avLst/>
          </a:prstGeom>
        </p:spPr>
      </p:pic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497D8B28-E552-FA37-785A-2F1D35CB6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21" y="0"/>
            <a:ext cx="4872763" cy="688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50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3DB753B0-0CE8-0A0E-4424-341C2767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175" y="68262"/>
            <a:ext cx="8323811" cy="67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ildobjekt 1" descr="En bild som visar Grafik, blomma, kreativitet&#10;&#10;Automatiskt genererad beskrivning">
            <a:extLst>
              <a:ext uri="{FF2B5EF4-FFF2-40B4-BE49-F238E27FC236}">
                <a16:creationId xmlns:a16="http://schemas.microsoft.com/office/drawing/2014/main" id="{33D42D4C-1F4E-0A2B-20CA-DA3BAE404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31" y="5900892"/>
            <a:ext cx="1329184" cy="61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30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6C81EC5-E926-7BE2-1B39-C038E8406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845" y="0"/>
            <a:ext cx="5380309" cy="6858000"/>
          </a:xfrm>
          <a:prstGeom prst="rect">
            <a:avLst/>
          </a:prstGeom>
        </p:spPr>
      </p:pic>
      <p:pic>
        <p:nvPicPr>
          <p:cNvPr id="3" name="Bildobjekt 2" descr="En bild som visar Grafik, blomma, kreativitet&#10;&#10;Automatiskt genererad beskrivning">
            <a:extLst>
              <a:ext uri="{FF2B5EF4-FFF2-40B4-BE49-F238E27FC236}">
                <a16:creationId xmlns:a16="http://schemas.microsoft.com/office/drawing/2014/main" id="{556203B5-D3A2-BE1A-16EB-56B0468EE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331" y="5900892"/>
            <a:ext cx="1329184" cy="61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8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blomma, kreativitet&#10;&#10;Automatiskt genererad beskrivning">
            <a:extLst>
              <a:ext uri="{FF2B5EF4-FFF2-40B4-BE49-F238E27FC236}">
                <a16:creationId xmlns:a16="http://schemas.microsoft.com/office/drawing/2014/main" id="{556203B5-D3A2-BE1A-16EB-56B0468EE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31" y="5900892"/>
            <a:ext cx="1329184" cy="612632"/>
          </a:xfrm>
          <a:prstGeom prst="rect">
            <a:avLst/>
          </a:prstGeom>
        </p:spPr>
      </p:pic>
      <p:pic>
        <p:nvPicPr>
          <p:cNvPr id="1026" name="Picture 2" descr="Education online course or E-learning concept. Graduate certificate coaching program Study or teaching by video, Virtual Show graduation hat, e-book icon, Digital courses develop skills thinking idea.">
            <a:extLst>
              <a:ext uri="{FF2B5EF4-FFF2-40B4-BE49-F238E27FC236}">
                <a16:creationId xmlns:a16="http://schemas.microsoft.com/office/drawing/2014/main" id="{91825EFB-4E13-E1AE-F6AE-7D8C85AD4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372" y="3980728"/>
            <a:ext cx="4997448" cy="271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nline Video Conference Interview Meeting">
            <a:extLst>
              <a:ext uri="{FF2B5EF4-FFF2-40B4-BE49-F238E27FC236}">
                <a16:creationId xmlns:a16="http://schemas.microsoft.com/office/drawing/2014/main" id="{565DE12A-3E53-AF1E-D12A-8EFD7B84D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12" y="344476"/>
            <a:ext cx="5143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1723DE8F-199C-B342-C728-46D0CE4774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3889" y="629856"/>
            <a:ext cx="5604491" cy="3037092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CAC84F9-C74B-41FF-B438-304620A02F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2277" y="814741"/>
            <a:ext cx="1127237" cy="59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06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53396C-7AB7-934E-F1A6-F5D28ECDC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4CA0A44-FC42-5566-1A69-5029BA4B0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6441" y="0"/>
            <a:ext cx="13781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54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Egen 4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00A7E7"/>
      </a:accent1>
      <a:accent2>
        <a:srgbClr val="A6C107"/>
      </a:accent2>
      <a:accent3>
        <a:srgbClr val="F6A500"/>
      </a:accent3>
      <a:accent4>
        <a:srgbClr val="D41117"/>
      </a:accent4>
      <a:accent5>
        <a:srgbClr val="831F80"/>
      </a:accent5>
      <a:accent6>
        <a:srgbClr val="ED6DA7"/>
      </a:accent6>
      <a:hlink>
        <a:srgbClr val="D41117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75</Words>
  <Application>Microsoft Macintosh PowerPoint</Application>
  <PresentationFormat>Bredbild</PresentationFormat>
  <Paragraphs>18</Paragraphs>
  <Slides>9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Daniel Abrams</dc:creator>
  <cp:lastModifiedBy>Daniel Abrams</cp:lastModifiedBy>
  <cp:revision>2</cp:revision>
  <dcterms:modified xsi:type="dcterms:W3CDTF">2024-06-05T11:01:13Z</dcterms:modified>
</cp:coreProperties>
</file>