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60"/>
  </p:notesMasterIdLst>
  <p:sldIdLst>
    <p:sldId id="445" r:id="rId2"/>
    <p:sldId id="446" r:id="rId3"/>
    <p:sldId id="360" r:id="rId4"/>
    <p:sldId id="361" r:id="rId5"/>
    <p:sldId id="362" r:id="rId6"/>
    <p:sldId id="363" r:id="rId7"/>
    <p:sldId id="447" r:id="rId8"/>
    <p:sldId id="364" r:id="rId9"/>
    <p:sldId id="365" r:id="rId10"/>
    <p:sldId id="366" r:id="rId11"/>
    <p:sldId id="367" r:id="rId12"/>
    <p:sldId id="408" r:id="rId13"/>
    <p:sldId id="444" r:id="rId14"/>
    <p:sldId id="369" r:id="rId15"/>
    <p:sldId id="370" r:id="rId16"/>
    <p:sldId id="371" r:id="rId17"/>
    <p:sldId id="372" r:id="rId18"/>
    <p:sldId id="373" r:id="rId19"/>
    <p:sldId id="374" r:id="rId20"/>
    <p:sldId id="375" r:id="rId21"/>
    <p:sldId id="376" r:id="rId22"/>
    <p:sldId id="377" r:id="rId23"/>
    <p:sldId id="378" r:id="rId24"/>
    <p:sldId id="379" r:id="rId25"/>
    <p:sldId id="380" r:id="rId26"/>
    <p:sldId id="381" r:id="rId27"/>
    <p:sldId id="382" r:id="rId28"/>
    <p:sldId id="383" r:id="rId29"/>
    <p:sldId id="393" r:id="rId30"/>
    <p:sldId id="258" r:id="rId31"/>
    <p:sldId id="298" r:id="rId32"/>
    <p:sldId id="300" r:id="rId33"/>
    <p:sldId id="299" r:id="rId34"/>
    <p:sldId id="297" r:id="rId35"/>
    <p:sldId id="301" r:id="rId36"/>
    <p:sldId id="296" r:id="rId37"/>
    <p:sldId id="295" r:id="rId38"/>
    <p:sldId id="394" r:id="rId39"/>
    <p:sldId id="395" r:id="rId40"/>
    <p:sldId id="397" r:id="rId41"/>
    <p:sldId id="398" r:id="rId42"/>
    <p:sldId id="399" r:id="rId43"/>
    <p:sldId id="400" r:id="rId44"/>
    <p:sldId id="401" r:id="rId45"/>
    <p:sldId id="402" r:id="rId46"/>
    <p:sldId id="403" r:id="rId47"/>
    <p:sldId id="448" r:id="rId48"/>
    <p:sldId id="457" r:id="rId49"/>
    <p:sldId id="471" r:id="rId50"/>
    <p:sldId id="472" r:id="rId51"/>
    <p:sldId id="458" r:id="rId52"/>
    <p:sldId id="470" r:id="rId53"/>
    <p:sldId id="464" r:id="rId54"/>
    <p:sldId id="465" r:id="rId55"/>
    <p:sldId id="466" r:id="rId56"/>
    <p:sldId id="467" r:id="rId57"/>
    <p:sldId id="468" r:id="rId58"/>
    <p:sldId id="469" r:id="rId5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9DC4"/>
    <a:srgbClr val="DB8CAE"/>
    <a:srgbClr val="FF0091"/>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BCB5D6-3A1D-5E4D-A928-D9ABD1AD474B}" v="71" dt="2023-11-29T18:09:57.6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35"/>
    <p:restoredTop sz="94609"/>
  </p:normalViewPr>
  <p:slideViewPr>
    <p:cSldViewPr snapToGrid="0">
      <p:cViewPr varScale="1">
        <p:scale>
          <a:sx n="93" d="100"/>
          <a:sy n="93" d="100"/>
        </p:scale>
        <p:origin x="232" y="58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Abrams" userId="3921a017-29cd-4f5f-8943-f305d21f2781" providerId="ADAL" clId="{B3BCB5D6-3A1D-5E4D-A928-D9ABD1AD474B}"/>
    <pc:docChg chg="undo custSel addSld delSld modSld sldOrd modMainMaster">
      <pc:chgData name="Daniel Abrams" userId="3921a017-29cd-4f5f-8943-f305d21f2781" providerId="ADAL" clId="{B3BCB5D6-3A1D-5E4D-A928-D9ABD1AD474B}" dt="2023-11-29T18:10:37.906" v="2093" actId="14100"/>
      <pc:docMkLst>
        <pc:docMk/>
      </pc:docMkLst>
      <pc:sldChg chg="modSp add del mod">
        <pc:chgData name="Daniel Abrams" userId="3921a017-29cd-4f5f-8943-f305d21f2781" providerId="ADAL" clId="{B3BCB5D6-3A1D-5E4D-A928-D9ABD1AD474B}" dt="2023-11-21T15:55:59.490" v="1226" actId="2696"/>
        <pc:sldMkLst>
          <pc:docMk/>
          <pc:sldMk cId="820495752" sldId="256"/>
        </pc:sldMkLst>
        <pc:spChg chg="mod">
          <ac:chgData name="Daniel Abrams" userId="3921a017-29cd-4f5f-8943-f305d21f2781" providerId="ADAL" clId="{B3BCB5D6-3A1D-5E4D-A928-D9ABD1AD474B}" dt="2023-10-16T08:15:19.712" v="5" actId="20577"/>
          <ac:spMkLst>
            <pc:docMk/>
            <pc:sldMk cId="820495752" sldId="256"/>
            <ac:spMk id="2" creationId="{06FE0088-5B0B-765A-95D7-F4F87C79ACA9}"/>
          </ac:spMkLst>
        </pc:spChg>
        <pc:spChg chg="mod">
          <ac:chgData name="Daniel Abrams" userId="3921a017-29cd-4f5f-8943-f305d21f2781" providerId="ADAL" clId="{B3BCB5D6-3A1D-5E4D-A928-D9ABD1AD474B}" dt="2023-10-16T08:16:26.089" v="54" actId="20577"/>
          <ac:spMkLst>
            <pc:docMk/>
            <pc:sldMk cId="820495752" sldId="256"/>
            <ac:spMk id="3" creationId="{7A77C33A-B843-A4F5-0944-2031FADF2C75}"/>
          </ac:spMkLst>
        </pc:spChg>
      </pc:sldChg>
      <pc:sldChg chg="add del">
        <pc:chgData name="Daniel Abrams" userId="3921a017-29cd-4f5f-8943-f305d21f2781" providerId="ADAL" clId="{B3BCB5D6-3A1D-5E4D-A928-D9ABD1AD474B}" dt="2023-11-21T15:55:59.650" v="1307" actId="2696"/>
        <pc:sldMkLst>
          <pc:docMk/>
          <pc:sldMk cId="214268375" sldId="257"/>
        </pc:sldMkLst>
      </pc:sldChg>
      <pc:sldChg chg="addSp delSp modSp add mod">
        <pc:chgData name="Daniel Abrams" userId="3921a017-29cd-4f5f-8943-f305d21f2781" providerId="ADAL" clId="{B3BCB5D6-3A1D-5E4D-A928-D9ABD1AD474B}" dt="2023-11-29T10:45:23.012" v="1749" actId="207"/>
        <pc:sldMkLst>
          <pc:docMk/>
          <pc:sldMk cId="0" sldId="258"/>
        </pc:sldMkLst>
        <pc:spChg chg="add mod">
          <ac:chgData name="Daniel Abrams" userId="3921a017-29cd-4f5f-8943-f305d21f2781" providerId="ADAL" clId="{B3BCB5D6-3A1D-5E4D-A928-D9ABD1AD474B}" dt="2023-11-29T10:42:13.374" v="1708" actId="255"/>
          <ac:spMkLst>
            <pc:docMk/>
            <pc:sldMk cId="0" sldId="258"/>
            <ac:spMk id="2" creationId="{AB325A2B-AFC4-BC45-42BB-7ABF69BBE1D1}"/>
          </ac:spMkLst>
        </pc:spChg>
        <pc:spChg chg="add mod">
          <ac:chgData name="Daniel Abrams" userId="3921a017-29cd-4f5f-8943-f305d21f2781" providerId="ADAL" clId="{B3BCB5D6-3A1D-5E4D-A928-D9ABD1AD474B}" dt="2023-11-29T10:45:23.012" v="1749" actId="207"/>
          <ac:spMkLst>
            <pc:docMk/>
            <pc:sldMk cId="0" sldId="258"/>
            <ac:spMk id="3" creationId="{E1020F88-9CC3-1A4A-D4FA-00996D0E8570}"/>
          </ac:spMkLst>
        </pc:spChg>
        <pc:spChg chg="add del mod">
          <ac:chgData name="Daniel Abrams" userId="3921a017-29cd-4f5f-8943-f305d21f2781" providerId="ADAL" clId="{B3BCB5D6-3A1D-5E4D-A928-D9ABD1AD474B}" dt="2023-11-29T10:44:45.188" v="1747" actId="478"/>
          <ac:spMkLst>
            <pc:docMk/>
            <pc:sldMk cId="0" sldId="258"/>
            <ac:spMk id="4" creationId="{1C140A96-5CE1-7CC3-2DB0-53ACCA9B3583}"/>
          </ac:spMkLst>
        </pc:spChg>
        <pc:spChg chg="del mod">
          <ac:chgData name="Daniel Abrams" userId="3921a017-29cd-4f5f-8943-f305d21f2781" providerId="ADAL" clId="{B3BCB5D6-3A1D-5E4D-A928-D9ABD1AD474B}" dt="2023-11-29T10:31:37.950" v="1688" actId="478"/>
          <ac:spMkLst>
            <pc:docMk/>
            <pc:sldMk cId="0" sldId="258"/>
            <ac:spMk id="106" creationId="{00000000-0000-0000-0000-000000000000}"/>
          </ac:spMkLst>
        </pc:spChg>
        <pc:spChg chg="mod">
          <ac:chgData name="Daniel Abrams" userId="3921a017-29cd-4f5f-8943-f305d21f2781" providerId="ADAL" clId="{B3BCB5D6-3A1D-5E4D-A928-D9ABD1AD474B}" dt="2023-11-29T10:31:58.693" v="1691" actId="1076"/>
          <ac:spMkLst>
            <pc:docMk/>
            <pc:sldMk cId="0" sldId="258"/>
            <ac:spMk id="108" creationId="{00000000-0000-0000-0000-000000000000}"/>
          </ac:spMkLst>
        </pc:spChg>
      </pc:sldChg>
      <pc:sldChg chg="add del">
        <pc:chgData name="Daniel Abrams" userId="3921a017-29cd-4f5f-8943-f305d21f2781" providerId="ADAL" clId="{B3BCB5D6-3A1D-5E4D-A928-D9ABD1AD474B}" dt="2023-11-21T15:55:59.528" v="1243" actId="2696"/>
        <pc:sldMkLst>
          <pc:docMk/>
          <pc:sldMk cId="4285106166" sldId="258"/>
        </pc:sldMkLst>
      </pc:sldChg>
      <pc:sldChg chg="add del ord">
        <pc:chgData name="Daniel Abrams" userId="3921a017-29cd-4f5f-8943-f305d21f2781" providerId="ADAL" clId="{B3BCB5D6-3A1D-5E4D-A928-D9ABD1AD474B}" dt="2023-11-21T15:55:59.673" v="1325" actId="2696"/>
        <pc:sldMkLst>
          <pc:docMk/>
          <pc:sldMk cId="2556823302" sldId="259"/>
        </pc:sldMkLst>
      </pc:sldChg>
      <pc:sldChg chg="add del ord">
        <pc:chgData name="Daniel Abrams" userId="3921a017-29cd-4f5f-8943-f305d21f2781" providerId="ADAL" clId="{B3BCB5D6-3A1D-5E4D-A928-D9ABD1AD474B}" dt="2023-11-21T15:55:59.553" v="1258" actId="2696"/>
        <pc:sldMkLst>
          <pc:docMk/>
          <pc:sldMk cId="2131736018" sldId="260"/>
        </pc:sldMkLst>
      </pc:sldChg>
      <pc:sldChg chg="add del">
        <pc:chgData name="Daniel Abrams" userId="3921a017-29cd-4f5f-8943-f305d21f2781" providerId="ADAL" clId="{B3BCB5D6-3A1D-5E4D-A928-D9ABD1AD474B}" dt="2023-11-21T15:55:59.464" v="1219" actId="2696"/>
        <pc:sldMkLst>
          <pc:docMk/>
          <pc:sldMk cId="3092874649" sldId="261"/>
        </pc:sldMkLst>
      </pc:sldChg>
      <pc:sldChg chg="add del ord">
        <pc:chgData name="Daniel Abrams" userId="3921a017-29cd-4f5f-8943-f305d21f2781" providerId="ADAL" clId="{B3BCB5D6-3A1D-5E4D-A928-D9ABD1AD474B}" dt="2023-11-21T15:55:59.536" v="1248" actId="2696"/>
        <pc:sldMkLst>
          <pc:docMk/>
          <pc:sldMk cId="1775887589" sldId="262"/>
        </pc:sldMkLst>
      </pc:sldChg>
      <pc:sldChg chg="add del">
        <pc:chgData name="Daniel Abrams" userId="3921a017-29cd-4f5f-8943-f305d21f2781" providerId="ADAL" clId="{B3BCB5D6-3A1D-5E4D-A928-D9ABD1AD474B}" dt="2023-11-21T15:55:59.606" v="1275" actId="2696"/>
        <pc:sldMkLst>
          <pc:docMk/>
          <pc:sldMk cId="421551812" sldId="263"/>
        </pc:sldMkLst>
      </pc:sldChg>
      <pc:sldChg chg="add del">
        <pc:chgData name="Daniel Abrams" userId="3921a017-29cd-4f5f-8943-f305d21f2781" providerId="ADAL" clId="{B3BCB5D6-3A1D-5E4D-A928-D9ABD1AD474B}" dt="2023-11-21T15:55:59.716" v="1340" actId="2696"/>
        <pc:sldMkLst>
          <pc:docMk/>
          <pc:sldMk cId="2906197453" sldId="264"/>
        </pc:sldMkLst>
      </pc:sldChg>
      <pc:sldChg chg="add del">
        <pc:chgData name="Daniel Abrams" userId="3921a017-29cd-4f5f-8943-f305d21f2781" providerId="ADAL" clId="{B3BCB5D6-3A1D-5E4D-A928-D9ABD1AD474B}" dt="2023-11-21T15:55:59.633" v="1294" actId="2696"/>
        <pc:sldMkLst>
          <pc:docMk/>
          <pc:sldMk cId="3884997544" sldId="265"/>
        </pc:sldMkLst>
      </pc:sldChg>
      <pc:sldChg chg="modSp add del mod">
        <pc:chgData name="Daniel Abrams" userId="3921a017-29cd-4f5f-8943-f305d21f2781" providerId="ADAL" clId="{B3BCB5D6-3A1D-5E4D-A928-D9ABD1AD474B}" dt="2023-11-21T15:55:59.630" v="1292" actId="2696"/>
        <pc:sldMkLst>
          <pc:docMk/>
          <pc:sldMk cId="1387622944" sldId="266"/>
        </pc:sldMkLst>
        <pc:spChg chg="mod">
          <ac:chgData name="Daniel Abrams" userId="3921a017-29cd-4f5f-8943-f305d21f2781" providerId="ADAL" clId="{B3BCB5D6-3A1D-5E4D-A928-D9ABD1AD474B}" dt="2023-10-15T08:01:45.805" v="0" actId="20577"/>
          <ac:spMkLst>
            <pc:docMk/>
            <pc:sldMk cId="1387622944" sldId="266"/>
            <ac:spMk id="3" creationId="{531D76BF-B866-8984-FDB7-E9E7B71ADAF5}"/>
          </ac:spMkLst>
        </pc:spChg>
      </pc:sldChg>
      <pc:sldChg chg="add del">
        <pc:chgData name="Daniel Abrams" userId="3921a017-29cd-4f5f-8943-f305d21f2781" providerId="ADAL" clId="{B3BCB5D6-3A1D-5E4D-A928-D9ABD1AD474B}" dt="2023-11-21T15:55:59.722" v="1346" actId="2696"/>
        <pc:sldMkLst>
          <pc:docMk/>
          <pc:sldMk cId="0" sldId="267"/>
        </pc:sldMkLst>
      </pc:sldChg>
      <pc:sldChg chg="del">
        <pc:chgData name="Daniel Abrams" userId="3921a017-29cd-4f5f-8943-f305d21f2781" providerId="ADAL" clId="{B3BCB5D6-3A1D-5E4D-A928-D9ABD1AD474B}" dt="2023-10-16T08:34:07.133" v="59" actId="2696"/>
        <pc:sldMkLst>
          <pc:docMk/>
          <pc:sldMk cId="3781519498" sldId="267"/>
        </pc:sldMkLst>
      </pc:sldChg>
      <pc:sldChg chg="modSp add del mod ord">
        <pc:chgData name="Daniel Abrams" userId="3921a017-29cd-4f5f-8943-f305d21f2781" providerId="ADAL" clId="{B3BCB5D6-3A1D-5E4D-A928-D9ABD1AD474B}" dt="2023-11-21T15:55:59.566" v="1266" actId="2696"/>
        <pc:sldMkLst>
          <pc:docMk/>
          <pc:sldMk cId="794567914" sldId="268"/>
        </pc:sldMkLst>
        <pc:spChg chg="mod">
          <ac:chgData name="Daniel Abrams" userId="3921a017-29cd-4f5f-8943-f305d21f2781" providerId="ADAL" clId="{B3BCB5D6-3A1D-5E4D-A928-D9ABD1AD474B}" dt="2023-10-16T10:53:38.259" v="105" actId="20577"/>
          <ac:spMkLst>
            <pc:docMk/>
            <pc:sldMk cId="794567914" sldId="268"/>
            <ac:spMk id="3" creationId="{531D76BF-B866-8984-FDB7-E9E7B71ADAF5}"/>
          </ac:spMkLst>
        </pc:spChg>
      </pc:sldChg>
      <pc:sldChg chg="add del">
        <pc:chgData name="Daniel Abrams" userId="3921a017-29cd-4f5f-8943-f305d21f2781" providerId="ADAL" clId="{B3BCB5D6-3A1D-5E4D-A928-D9ABD1AD474B}" dt="2023-11-21T15:55:59.569" v="1268" actId="2696"/>
        <pc:sldMkLst>
          <pc:docMk/>
          <pc:sldMk cId="0" sldId="269"/>
        </pc:sldMkLst>
      </pc:sldChg>
      <pc:sldChg chg="del">
        <pc:chgData name="Daniel Abrams" userId="3921a017-29cd-4f5f-8943-f305d21f2781" providerId="ADAL" clId="{B3BCB5D6-3A1D-5E4D-A928-D9ABD1AD474B}" dt="2023-10-16T08:34:16.416" v="60" actId="2696"/>
        <pc:sldMkLst>
          <pc:docMk/>
          <pc:sldMk cId="3590500433" sldId="269"/>
        </pc:sldMkLst>
      </pc:sldChg>
      <pc:sldChg chg="add del">
        <pc:chgData name="Daniel Abrams" userId="3921a017-29cd-4f5f-8943-f305d21f2781" providerId="ADAL" clId="{B3BCB5D6-3A1D-5E4D-A928-D9ABD1AD474B}" dt="2023-11-21T15:55:59.497" v="1229" actId="2696"/>
        <pc:sldMkLst>
          <pc:docMk/>
          <pc:sldMk cId="0" sldId="270"/>
        </pc:sldMkLst>
      </pc:sldChg>
      <pc:sldChg chg="del">
        <pc:chgData name="Daniel Abrams" userId="3921a017-29cd-4f5f-8943-f305d21f2781" providerId="ADAL" clId="{B3BCB5D6-3A1D-5E4D-A928-D9ABD1AD474B}" dt="2023-10-16T08:30:32.684" v="55" actId="2696"/>
        <pc:sldMkLst>
          <pc:docMk/>
          <pc:sldMk cId="2300119029" sldId="270"/>
        </pc:sldMkLst>
      </pc:sldChg>
      <pc:sldChg chg="add del">
        <pc:chgData name="Daniel Abrams" userId="3921a017-29cd-4f5f-8943-f305d21f2781" providerId="ADAL" clId="{B3BCB5D6-3A1D-5E4D-A928-D9ABD1AD474B}" dt="2023-11-21T15:55:59.675" v="1327" actId="2696"/>
        <pc:sldMkLst>
          <pc:docMk/>
          <pc:sldMk cId="0" sldId="271"/>
        </pc:sldMkLst>
      </pc:sldChg>
      <pc:sldChg chg="add del">
        <pc:chgData name="Daniel Abrams" userId="3921a017-29cd-4f5f-8943-f305d21f2781" providerId="ADAL" clId="{B3BCB5D6-3A1D-5E4D-A928-D9ABD1AD474B}" dt="2023-11-21T15:55:59.502" v="1231" actId="2696"/>
        <pc:sldMkLst>
          <pc:docMk/>
          <pc:sldMk cId="0" sldId="272"/>
        </pc:sldMkLst>
      </pc:sldChg>
      <pc:sldChg chg="add del">
        <pc:chgData name="Daniel Abrams" userId="3921a017-29cd-4f5f-8943-f305d21f2781" providerId="ADAL" clId="{B3BCB5D6-3A1D-5E4D-A928-D9ABD1AD474B}" dt="2023-11-21T15:55:59.637" v="1297" actId="2696"/>
        <pc:sldMkLst>
          <pc:docMk/>
          <pc:sldMk cId="0" sldId="273"/>
        </pc:sldMkLst>
      </pc:sldChg>
      <pc:sldChg chg="add del">
        <pc:chgData name="Daniel Abrams" userId="3921a017-29cd-4f5f-8943-f305d21f2781" providerId="ADAL" clId="{B3BCB5D6-3A1D-5E4D-A928-D9ABD1AD474B}" dt="2023-11-21T15:55:59.510" v="1234" actId="2696"/>
        <pc:sldMkLst>
          <pc:docMk/>
          <pc:sldMk cId="0" sldId="274"/>
        </pc:sldMkLst>
      </pc:sldChg>
      <pc:sldChg chg="add del">
        <pc:chgData name="Daniel Abrams" userId="3921a017-29cd-4f5f-8943-f305d21f2781" providerId="ADAL" clId="{B3BCB5D6-3A1D-5E4D-A928-D9ABD1AD474B}" dt="2023-11-21T15:55:59.629" v="1291" actId="2696"/>
        <pc:sldMkLst>
          <pc:docMk/>
          <pc:sldMk cId="0" sldId="275"/>
        </pc:sldMkLst>
      </pc:sldChg>
      <pc:sldChg chg="add del">
        <pc:chgData name="Daniel Abrams" userId="3921a017-29cd-4f5f-8943-f305d21f2781" providerId="ADAL" clId="{B3BCB5D6-3A1D-5E4D-A928-D9ABD1AD474B}" dt="2023-11-21T15:55:59.625" v="1288" actId="2696"/>
        <pc:sldMkLst>
          <pc:docMk/>
          <pc:sldMk cId="0" sldId="277"/>
        </pc:sldMkLst>
      </pc:sldChg>
      <pc:sldChg chg="add del">
        <pc:chgData name="Daniel Abrams" userId="3921a017-29cd-4f5f-8943-f305d21f2781" providerId="ADAL" clId="{B3BCB5D6-3A1D-5E4D-A928-D9ABD1AD474B}" dt="2023-11-21T15:55:59.550" v="1256" actId="2696"/>
        <pc:sldMkLst>
          <pc:docMk/>
          <pc:sldMk cId="0" sldId="278"/>
        </pc:sldMkLst>
      </pc:sldChg>
      <pc:sldChg chg="add del">
        <pc:chgData name="Daniel Abrams" userId="3921a017-29cd-4f5f-8943-f305d21f2781" providerId="ADAL" clId="{B3BCB5D6-3A1D-5E4D-A928-D9ABD1AD474B}" dt="2023-11-21T15:55:59.678" v="1330" actId="2696"/>
        <pc:sldMkLst>
          <pc:docMk/>
          <pc:sldMk cId="0" sldId="279"/>
        </pc:sldMkLst>
      </pc:sldChg>
      <pc:sldChg chg="add del">
        <pc:chgData name="Daniel Abrams" userId="3921a017-29cd-4f5f-8943-f305d21f2781" providerId="ADAL" clId="{B3BCB5D6-3A1D-5E4D-A928-D9ABD1AD474B}" dt="2023-11-21T15:55:59.634" v="1295" actId="2696"/>
        <pc:sldMkLst>
          <pc:docMk/>
          <pc:sldMk cId="0" sldId="280"/>
        </pc:sldMkLst>
      </pc:sldChg>
      <pc:sldChg chg="add del">
        <pc:chgData name="Daniel Abrams" userId="3921a017-29cd-4f5f-8943-f305d21f2781" providerId="ADAL" clId="{B3BCB5D6-3A1D-5E4D-A928-D9ABD1AD474B}" dt="2023-11-21T15:55:59.564" v="1265" actId="2696"/>
        <pc:sldMkLst>
          <pc:docMk/>
          <pc:sldMk cId="0" sldId="281"/>
        </pc:sldMkLst>
      </pc:sldChg>
      <pc:sldChg chg="add del">
        <pc:chgData name="Daniel Abrams" userId="3921a017-29cd-4f5f-8943-f305d21f2781" providerId="ADAL" clId="{B3BCB5D6-3A1D-5E4D-A928-D9ABD1AD474B}" dt="2023-11-21T15:55:59.516" v="1237" actId="2696"/>
        <pc:sldMkLst>
          <pc:docMk/>
          <pc:sldMk cId="0" sldId="282"/>
        </pc:sldMkLst>
      </pc:sldChg>
      <pc:sldChg chg="add del">
        <pc:chgData name="Daniel Abrams" userId="3921a017-29cd-4f5f-8943-f305d21f2781" providerId="ADAL" clId="{B3BCB5D6-3A1D-5E4D-A928-D9ABD1AD474B}" dt="2023-11-21T15:55:59.671" v="1323" actId="2696"/>
        <pc:sldMkLst>
          <pc:docMk/>
          <pc:sldMk cId="0" sldId="283"/>
        </pc:sldMkLst>
      </pc:sldChg>
      <pc:sldChg chg="add del">
        <pc:chgData name="Daniel Abrams" userId="3921a017-29cd-4f5f-8943-f305d21f2781" providerId="ADAL" clId="{B3BCB5D6-3A1D-5E4D-A928-D9ABD1AD474B}" dt="2023-11-21T15:55:59.538" v="1249" actId="2696"/>
        <pc:sldMkLst>
          <pc:docMk/>
          <pc:sldMk cId="0" sldId="284"/>
        </pc:sldMkLst>
      </pc:sldChg>
      <pc:sldChg chg="add del">
        <pc:chgData name="Daniel Abrams" userId="3921a017-29cd-4f5f-8943-f305d21f2781" providerId="ADAL" clId="{B3BCB5D6-3A1D-5E4D-A928-D9ABD1AD474B}" dt="2023-11-21T15:55:59.556" v="1260" actId="2696"/>
        <pc:sldMkLst>
          <pc:docMk/>
          <pc:sldMk cId="0" sldId="285"/>
        </pc:sldMkLst>
      </pc:sldChg>
      <pc:sldChg chg="add del">
        <pc:chgData name="Daniel Abrams" userId="3921a017-29cd-4f5f-8943-f305d21f2781" providerId="ADAL" clId="{B3BCB5D6-3A1D-5E4D-A928-D9ABD1AD474B}" dt="2023-11-21T15:55:59.487" v="1225" actId="2696"/>
        <pc:sldMkLst>
          <pc:docMk/>
          <pc:sldMk cId="0" sldId="286"/>
        </pc:sldMkLst>
      </pc:sldChg>
      <pc:sldChg chg="add del">
        <pc:chgData name="Daniel Abrams" userId="3921a017-29cd-4f5f-8943-f305d21f2781" providerId="ADAL" clId="{B3BCB5D6-3A1D-5E4D-A928-D9ABD1AD474B}" dt="2023-11-21T15:55:59.598" v="1269" actId="2696"/>
        <pc:sldMkLst>
          <pc:docMk/>
          <pc:sldMk cId="0" sldId="288"/>
        </pc:sldMkLst>
      </pc:sldChg>
      <pc:sldChg chg="add del">
        <pc:chgData name="Daniel Abrams" userId="3921a017-29cd-4f5f-8943-f305d21f2781" providerId="ADAL" clId="{B3BCB5D6-3A1D-5E4D-A928-D9ABD1AD474B}" dt="2023-11-21T15:55:59.493" v="1227" actId="2696"/>
        <pc:sldMkLst>
          <pc:docMk/>
          <pc:sldMk cId="0" sldId="289"/>
        </pc:sldMkLst>
      </pc:sldChg>
      <pc:sldChg chg="add del">
        <pc:chgData name="Daniel Abrams" userId="3921a017-29cd-4f5f-8943-f305d21f2781" providerId="ADAL" clId="{B3BCB5D6-3A1D-5E4D-A928-D9ABD1AD474B}" dt="2023-11-21T15:55:59.624" v="1287" actId="2696"/>
        <pc:sldMkLst>
          <pc:docMk/>
          <pc:sldMk cId="0" sldId="290"/>
        </pc:sldMkLst>
      </pc:sldChg>
      <pc:sldChg chg="add del">
        <pc:chgData name="Daniel Abrams" userId="3921a017-29cd-4f5f-8943-f305d21f2781" providerId="ADAL" clId="{B3BCB5D6-3A1D-5E4D-A928-D9ABD1AD474B}" dt="2023-11-21T15:55:59.546" v="1254" actId="2696"/>
        <pc:sldMkLst>
          <pc:docMk/>
          <pc:sldMk cId="0" sldId="291"/>
        </pc:sldMkLst>
      </pc:sldChg>
      <pc:sldChg chg="add del">
        <pc:chgData name="Daniel Abrams" userId="3921a017-29cd-4f5f-8943-f305d21f2781" providerId="ADAL" clId="{B3BCB5D6-3A1D-5E4D-A928-D9ABD1AD474B}" dt="2023-11-21T15:55:59.524" v="1241" actId="2696"/>
        <pc:sldMkLst>
          <pc:docMk/>
          <pc:sldMk cId="0" sldId="292"/>
        </pc:sldMkLst>
      </pc:sldChg>
      <pc:sldChg chg="add del">
        <pc:chgData name="Daniel Abrams" userId="3921a017-29cd-4f5f-8943-f305d21f2781" providerId="ADAL" clId="{B3BCB5D6-3A1D-5E4D-A928-D9ABD1AD474B}" dt="2023-11-21T15:55:59.663" v="1317" actId="2696"/>
        <pc:sldMkLst>
          <pc:docMk/>
          <pc:sldMk cId="0" sldId="293"/>
        </pc:sldMkLst>
      </pc:sldChg>
      <pc:sldChg chg="add del">
        <pc:chgData name="Daniel Abrams" userId="3921a017-29cd-4f5f-8943-f305d21f2781" providerId="ADAL" clId="{B3BCB5D6-3A1D-5E4D-A928-D9ABD1AD474B}" dt="2023-11-21T15:55:59.621" v="1285" actId="2696"/>
        <pc:sldMkLst>
          <pc:docMk/>
          <pc:sldMk cId="0" sldId="294"/>
        </pc:sldMkLst>
      </pc:sldChg>
      <pc:sldChg chg="modSp add del mod">
        <pc:chgData name="Daniel Abrams" userId="3921a017-29cd-4f5f-8943-f305d21f2781" providerId="ADAL" clId="{B3BCB5D6-3A1D-5E4D-A928-D9ABD1AD474B}" dt="2023-11-21T16:05:21.484" v="1417" actId="207"/>
        <pc:sldMkLst>
          <pc:docMk/>
          <pc:sldMk cId="0" sldId="295"/>
        </pc:sldMkLst>
        <pc:spChg chg="mod">
          <ac:chgData name="Daniel Abrams" userId="3921a017-29cd-4f5f-8943-f305d21f2781" providerId="ADAL" clId="{B3BCB5D6-3A1D-5E4D-A928-D9ABD1AD474B}" dt="2023-11-21T16:05:21.484" v="1417" actId="207"/>
          <ac:spMkLst>
            <pc:docMk/>
            <pc:sldMk cId="0" sldId="295"/>
            <ac:spMk id="613" creationId="{00000000-0000-0000-0000-000000000000}"/>
          </ac:spMkLst>
        </pc:spChg>
      </pc:sldChg>
      <pc:sldChg chg="modSp add del mod">
        <pc:chgData name="Daniel Abrams" userId="3921a017-29cd-4f5f-8943-f305d21f2781" providerId="ADAL" clId="{B3BCB5D6-3A1D-5E4D-A928-D9ABD1AD474B}" dt="2023-11-21T16:05:13.529" v="1416" actId="207"/>
        <pc:sldMkLst>
          <pc:docMk/>
          <pc:sldMk cId="0" sldId="296"/>
        </pc:sldMkLst>
        <pc:spChg chg="mod">
          <ac:chgData name="Daniel Abrams" userId="3921a017-29cd-4f5f-8943-f305d21f2781" providerId="ADAL" clId="{B3BCB5D6-3A1D-5E4D-A928-D9ABD1AD474B}" dt="2023-11-21T16:05:13.529" v="1416" actId="207"/>
          <ac:spMkLst>
            <pc:docMk/>
            <pc:sldMk cId="0" sldId="296"/>
            <ac:spMk id="626" creationId="{00000000-0000-0000-0000-000000000000}"/>
          </ac:spMkLst>
        </pc:spChg>
      </pc:sldChg>
      <pc:sldChg chg="modSp add del mod">
        <pc:chgData name="Daniel Abrams" userId="3921a017-29cd-4f5f-8943-f305d21f2781" providerId="ADAL" clId="{B3BCB5D6-3A1D-5E4D-A928-D9ABD1AD474B}" dt="2023-11-21T16:04:57" v="1414" actId="207"/>
        <pc:sldMkLst>
          <pc:docMk/>
          <pc:sldMk cId="0" sldId="297"/>
        </pc:sldMkLst>
        <pc:spChg chg="mod">
          <ac:chgData name="Daniel Abrams" userId="3921a017-29cd-4f5f-8943-f305d21f2781" providerId="ADAL" clId="{B3BCB5D6-3A1D-5E4D-A928-D9ABD1AD474B}" dt="2023-11-21T16:04:57" v="1414" actId="207"/>
          <ac:spMkLst>
            <pc:docMk/>
            <pc:sldMk cId="0" sldId="297"/>
            <ac:spMk id="640" creationId="{00000000-0000-0000-0000-000000000000}"/>
          </ac:spMkLst>
        </pc:spChg>
      </pc:sldChg>
      <pc:sldChg chg="modSp add del mod">
        <pc:chgData name="Daniel Abrams" userId="3921a017-29cd-4f5f-8943-f305d21f2781" providerId="ADAL" clId="{B3BCB5D6-3A1D-5E4D-A928-D9ABD1AD474B}" dt="2023-11-21T16:04:28.183" v="1410" actId="207"/>
        <pc:sldMkLst>
          <pc:docMk/>
          <pc:sldMk cId="0" sldId="298"/>
        </pc:sldMkLst>
        <pc:spChg chg="mod">
          <ac:chgData name="Daniel Abrams" userId="3921a017-29cd-4f5f-8943-f305d21f2781" providerId="ADAL" clId="{B3BCB5D6-3A1D-5E4D-A928-D9ABD1AD474B}" dt="2023-11-21T16:04:28.183" v="1410" actId="207"/>
          <ac:spMkLst>
            <pc:docMk/>
            <pc:sldMk cId="0" sldId="298"/>
            <ac:spMk id="648" creationId="{00000000-0000-0000-0000-000000000000}"/>
          </ac:spMkLst>
        </pc:spChg>
      </pc:sldChg>
      <pc:sldChg chg="modSp add mod">
        <pc:chgData name="Daniel Abrams" userId="3921a017-29cd-4f5f-8943-f305d21f2781" providerId="ADAL" clId="{B3BCB5D6-3A1D-5E4D-A928-D9ABD1AD474B}" dt="2023-11-21T16:04:48.991" v="1413" actId="207"/>
        <pc:sldMkLst>
          <pc:docMk/>
          <pc:sldMk cId="1898311335" sldId="299"/>
        </pc:sldMkLst>
        <pc:spChg chg="mod">
          <ac:chgData name="Daniel Abrams" userId="3921a017-29cd-4f5f-8943-f305d21f2781" providerId="ADAL" clId="{B3BCB5D6-3A1D-5E4D-A928-D9ABD1AD474B}" dt="2023-11-21T16:04:48.991" v="1413" actId="207"/>
          <ac:spMkLst>
            <pc:docMk/>
            <pc:sldMk cId="1898311335" sldId="299"/>
            <ac:spMk id="648" creationId="{00000000-0000-0000-0000-000000000000}"/>
          </ac:spMkLst>
        </pc:spChg>
      </pc:sldChg>
      <pc:sldChg chg="modSp add mod">
        <pc:chgData name="Daniel Abrams" userId="3921a017-29cd-4f5f-8943-f305d21f2781" providerId="ADAL" clId="{B3BCB5D6-3A1D-5E4D-A928-D9ABD1AD474B}" dt="2023-11-21T16:04:38.565" v="1411" actId="207"/>
        <pc:sldMkLst>
          <pc:docMk/>
          <pc:sldMk cId="60091015" sldId="300"/>
        </pc:sldMkLst>
        <pc:spChg chg="mod">
          <ac:chgData name="Daniel Abrams" userId="3921a017-29cd-4f5f-8943-f305d21f2781" providerId="ADAL" clId="{B3BCB5D6-3A1D-5E4D-A928-D9ABD1AD474B}" dt="2023-11-21T16:04:38.565" v="1411" actId="207"/>
          <ac:spMkLst>
            <pc:docMk/>
            <pc:sldMk cId="60091015" sldId="300"/>
            <ac:spMk id="648" creationId="{00000000-0000-0000-0000-000000000000}"/>
          </ac:spMkLst>
        </pc:spChg>
      </pc:sldChg>
      <pc:sldChg chg="add">
        <pc:chgData name="Daniel Abrams" userId="3921a017-29cd-4f5f-8943-f305d21f2781" providerId="ADAL" clId="{B3BCB5D6-3A1D-5E4D-A928-D9ABD1AD474B}" dt="2023-11-21T16:00:58.493" v="1400"/>
        <pc:sldMkLst>
          <pc:docMk/>
          <pc:sldMk cId="4185207799" sldId="301"/>
        </pc:sldMkLst>
      </pc:sldChg>
      <pc:sldChg chg="add del">
        <pc:chgData name="Daniel Abrams" userId="3921a017-29cd-4f5f-8943-f305d21f2781" providerId="ADAL" clId="{B3BCB5D6-3A1D-5E4D-A928-D9ABD1AD474B}" dt="2023-11-21T15:55:59.652" v="1308" actId="2696"/>
        <pc:sldMkLst>
          <pc:docMk/>
          <pc:sldMk cId="0" sldId="302"/>
        </pc:sldMkLst>
      </pc:sldChg>
      <pc:sldChg chg="add del">
        <pc:chgData name="Daniel Abrams" userId="3921a017-29cd-4f5f-8943-f305d21f2781" providerId="ADAL" clId="{B3BCB5D6-3A1D-5E4D-A928-D9ABD1AD474B}" dt="2023-11-21T15:55:59.683" v="1334" actId="2696"/>
        <pc:sldMkLst>
          <pc:docMk/>
          <pc:sldMk cId="0" sldId="303"/>
        </pc:sldMkLst>
      </pc:sldChg>
      <pc:sldChg chg="add del">
        <pc:chgData name="Daniel Abrams" userId="3921a017-29cd-4f5f-8943-f305d21f2781" providerId="ADAL" clId="{B3BCB5D6-3A1D-5E4D-A928-D9ABD1AD474B}" dt="2023-11-21T15:55:59.599" v="1270" actId="2696"/>
        <pc:sldMkLst>
          <pc:docMk/>
          <pc:sldMk cId="0" sldId="304"/>
        </pc:sldMkLst>
      </pc:sldChg>
      <pc:sldChg chg="add del">
        <pc:chgData name="Daniel Abrams" userId="3921a017-29cd-4f5f-8943-f305d21f2781" providerId="ADAL" clId="{B3BCB5D6-3A1D-5E4D-A928-D9ABD1AD474B}" dt="2023-11-21T15:55:59.654" v="1310" actId="2696"/>
        <pc:sldMkLst>
          <pc:docMk/>
          <pc:sldMk cId="0" sldId="305"/>
        </pc:sldMkLst>
      </pc:sldChg>
      <pc:sldChg chg="add del">
        <pc:chgData name="Daniel Abrams" userId="3921a017-29cd-4f5f-8943-f305d21f2781" providerId="ADAL" clId="{B3BCB5D6-3A1D-5E4D-A928-D9ABD1AD474B}" dt="2023-11-21T15:55:59.635" v="1296" actId="2696"/>
        <pc:sldMkLst>
          <pc:docMk/>
          <pc:sldMk cId="0" sldId="306"/>
        </pc:sldMkLst>
      </pc:sldChg>
      <pc:sldChg chg="add del">
        <pc:chgData name="Daniel Abrams" userId="3921a017-29cd-4f5f-8943-f305d21f2781" providerId="ADAL" clId="{B3BCB5D6-3A1D-5E4D-A928-D9ABD1AD474B}" dt="2023-11-21T15:55:59.615" v="1281" actId="2696"/>
        <pc:sldMkLst>
          <pc:docMk/>
          <pc:sldMk cId="0" sldId="307"/>
        </pc:sldMkLst>
      </pc:sldChg>
      <pc:sldChg chg="add del">
        <pc:chgData name="Daniel Abrams" userId="3921a017-29cd-4f5f-8943-f305d21f2781" providerId="ADAL" clId="{B3BCB5D6-3A1D-5E4D-A928-D9ABD1AD474B}" dt="2023-11-21T15:55:59.531" v="1245" actId="2696"/>
        <pc:sldMkLst>
          <pc:docMk/>
          <pc:sldMk cId="0" sldId="308"/>
        </pc:sldMkLst>
      </pc:sldChg>
      <pc:sldChg chg="modSp add del mod">
        <pc:chgData name="Daniel Abrams" userId="3921a017-29cd-4f5f-8943-f305d21f2781" providerId="ADAL" clId="{B3BCB5D6-3A1D-5E4D-A928-D9ABD1AD474B}" dt="2023-11-21T15:55:59.539" v="1250" actId="2696"/>
        <pc:sldMkLst>
          <pc:docMk/>
          <pc:sldMk cId="0" sldId="309"/>
        </pc:sldMkLst>
        <pc:picChg chg="mod">
          <ac:chgData name="Daniel Abrams" userId="3921a017-29cd-4f5f-8943-f305d21f2781" providerId="ADAL" clId="{B3BCB5D6-3A1D-5E4D-A928-D9ABD1AD474B}" dt="2023-11-21T15:52:26.099" v="927" actId="1076"/>
          <ac:picMkLst>
            <pc:docMk/>
            <pc:sldMk cId="0" sldId="309"/>
            <ac:picMk id="746" creationId="{00000000-0000-0000-0000-000000000000}"/>
          </ac:picMkLst>
        </pc:picChg>
      </pc:sldChg>
      <pc:sldChg chg="add del">
        <pc:chgData name="Daniel Abrams" userId="3921a017-29cd-4f5f-8943-f305d21f2781" providerId="ADAL" clId="{B3BCB5D6-3A1D-5E4D-A928-D9ABD1AD474B}" dt="2023-11-21T15:55:59.676" v="1328" actId="2696"/>
        <pc:sldMkLst>
          <pc:docMk/>
          <pc:sldMk cId="0" sldId="310"/>
        </pc:sldMkLst>
      </pc:sldChg>
      <pc:sldChg chg="add del">
        <pc:chgData name="Daniel Abrams" userId="3921a017-29cd-4f5f-8943-f305d21f2781" providerId="ADAL" clId="{B3BCB5D6-3A1D-5E4D-A928-D9ABD1AD474B}" dt="2023-11-21T15:55:59.646" v="1303" actId="2696"/>
        <pc:sldMkLst>
          <pc:docMk/>
          <pc:sldMk cId="2948389487" sldId="311"/>
        </pc:sldMkLst>
      </pc:sldChg>
      <pc:sldChg chg="add del">
        <pc:chgData name="Daniel Abrams" userId="3921a017-29cd-4f5f-8943-f305d21f2781" providerId="ADAL" clId="{B3BCB5D6-3A1D-5E4D-A928-D9ABD1AD474B}" dt="2023-11-21T15:55:59.514" v="1236" actId="2696"/>
        <pc:sldMkLst>
          <pc:docMk/>
          <pc:sldMk cId="0" sldId="313"/>
        </pc:sldMkLst>
      </pc:sldChg>
      <pc:sldChg chg="add del">
        <pc:chgData name="Daniel Abrams" userId="3921a017-29cd-4f5f-8943-f305d21f2781" providerId="ADAL" clId="{B3BCB5D6-3A1D-5E4D-A928-D9ABD1AD474B}" dt="2023-11-21T15:55:59.470" v="1220" actId="2696"/>
        <pc:sldMkLst>
          <pc:docMk/>
          <pc:sldMk cId="0" sldId="314"/>
        </pc:sldMkLst>
      </pc:sldChg>
      <pc:sldChg chg="add del">
        <pc:chgData name="Daniel Abrams" userId="3921a017-29cd-4f5f-8943-f305d21f2781" providerId="ADAL" clId="{B3BCB5D6-3A1D-5E4D-A928-D9ABD1AD474B}" dt="2023-11-21T15:55:59.479" v="1222" actId="2696"/>
        <pc:sldMkLst>
          <pc:docMk/>
          <pc:sldMk cId="0" sldId="315"/>
        </pc:sldMkLst>
      </pc:sldChg>
      <pc:sldChg chg="add del">
        <pc:chgData name="Daniel Abrams" userId="3921a017-29cd-4f5f-8943-f305d21f2781" providerId="ADAL" clId="{B3BCB5D6-3A1D-5E4D-A928-D9ABD1AD474B}" dt="2023-11-21T15:55:59.526" v="1242" actId="2696"/>
        <pc:sldMkLst>
          <pc:docMk/>
          <pc:sldMk cId="0" sldId="316"/>
        </pc:sldMkLst>
      </pc:sldChg>
      <pc:sldChg chg="add del">
        <pc:chgData name="Daniel Abrams" userId="3921a017-29cd-4f5f-8943-f305d21f2781" providerId="ADAL" clId="{B3BCB5D6-3A1D-5E4D-A928-D9ABD1AD474B}" dt="2023-11-21T15:55:59.638" v="1298" actId="2696"/>
        <pc:sldMkLst>
          <pc:docMk/>
          <pc:sldMk cId="0" sldId="318"/>
        </pc:sldMkLst>
      </pc:sldChg>
      <pc:sldChg chg="add del">
        <pc:chgData name="Daniel Abrams" userId="3921a017-29cd-4f5f-8943-f305d21f2781" providerId="ADAL" clId="{B3BCB5D6-3A1D-5E4D-A928-D9ABD1AD474B}" dt="2023-11-21T15:55:59.534" v="1247" actId="2696"/>
        <pc:sldMkLst>
          <pc:docMk/>
          <pc:sldMk cId="0" sldId="319"/>
        </pc:sldMkLst>
      </pc:sldChg>
      <pc:sldChg chg="add del">
        <pc:chgData name="Daniel Abrams" userId="3921a017-29cd-4f5f-8943-f305d21f2781" providerId="ADAL" clId="{B3BCB5D6-3A1D-5E4D-A928-D9ABD1AD474B}" dt="2023-11-21T15:55:59.647" v="1304" actId="2696"/>
        <pc:sldMkLst>
          <pc:docMk/>
          <pc:sldMk cId="0" sldId="320"/>
        </pc:sldMkLst>
      </pc:sldChg>
      <pc:sldChg chg="add del">
        <pc:chgData name="Daniel Abrams" userId="3921a017-29cd-4f5f-8943-f305d21f2781" providerId="ADAL" clId="{B3BCB5D6-3A1D-5E4D-A928-D9ABD1AD474B}" dt="2023-11-21T15:55:59.684" v="1335" actId="2696"/>
        <pc:sldMkLst>
          <pc:docMk/>
          <pc:sldMk cId="0" sldId="321"/>
        </pc:sldMkLst>
      </pc:sldChg>
      <pc:sldChg chg="add del">
        <pc:chgData name="Daniel Abrams" userId="3921a017-29cd-4f5f-8943-f305d21f2781" providerId="ADAL" clId="{B3BCB5D6-3A1D-5E4D-A928-D9ABD1AD474B}" dt="2023-11-21T15:55:59.567" v="1267" actId="2696"/>
        <pc:sldMkLst>
          <pc:docMk/>
          <pc:sldMk cId="0" sldId="322"/>
        </pc:sldMkLst>
      </pc:sldChg>
      <pc:sldChg chg="add del">
        <pc:chgData name="Daniel Abrams" userId="3921a017-29cd-4f5f-8943-f305d21f2781" providerId="ADAL" clId="{B3BCB5D6-3A1D-5E4D-A928-D9ABD1AD474B}" dt="2023-11-21T15:55:59.495" v="1228" actId="2696"/>
        <pc:sldMkLst>
          <pc:docMk/>
          <pc:sldMk cId="0" sldId="323"/>
        </pc:sldMkLst>
      </pc:sldChg>
      <pc:sldChg chg="add del">
        <pc:chgData name="Daniel Abrams" userId="3921a017-29cd-4f5f-8943-f305d21f2781" providerId="ADAL" clId="{B3BCB5D6-3A1D-5E4D-A928-D9ABD1AD474B}" dt="2023-11-21T15:55:59.518" v="1238" actId="2696"/>
        <pc:sldMkLst>
          <pc:docMk/>
          <pc:sldMk cId="0" sldId="324"/>
        </pc:sldMkLst>
      </pc:sldChg>
      <pc:sldChg chg="add del">
        <pc:chgData name="Daniel Abrams" userId="3921a017-29cd-4f5f-8943-f305d21f2781" providerId="ADAL" clId="{B3BCB5D6-3A1D-5E4D-A928-D9ABD1AD474B}" dt="2023-11-21T15:55:59.605" v="1274" actId="2696"/>
        <pc:sldMkLst>
          <pc:docMk/>
          <pc:sldMk cId="0" sldId="325"/>
        </pc:sldMkLst>
      </pc:sldChg>
      <pc:sldChg chg="add del">
        <pc:chgData name="Daniel Abrams" userId="3921a017-29cd-4f5f-8943-f305d21f2781" providerId="ADAL" clId="{B3BCB5D6-3A1D-5E4D-A928-D9ABD1AD474B}" dt="2023-11-21T15:55:59.686" v="1337" actId="2696"/>
        <pc:sldMkLst>
          <pc:docMk/>
          <pc:sldMk cId="0" sldId="326"/>
        </pc:sldMkLst>
      </pc:sldChg>
      <pc:sldChg chg="add del">
        <pc:chgData name="Daniel Abrams" userId="3921a017-29cd-4f5f-8943-f305d21f2781" providerId="ADAL" clId="{B3BCB5D6-3A1D-5E4D-A928-D9ABD1AD474B}" dt="2023-11-21T15:55:59.485" v="1224" actId="2696"/>
        <pc:sldMkLst>
          <pc:docMk/>
          <pc:sldMk cId="1687849231" sldId="327"/>
        </pc:sldMkLst>
      </pc:sldChg>
      <pc:sldChg chg="add del">
        <pc:chgData name="Daniel Abrams" userId="3921a017-29cd-4f5f-8943-f305d21f2781" providerId="ADAL" clId="{B3BCB5D6-3A1D-5E4D-A928-D9ABD1AD474B}" dt="2023-11-21T15:55:59.508" v="1233" actId="2696"/>
        <pc:sldMkLst>
          <pc:docMk/>
          <pc:sldMk cId="3271973980" sldId="328"/>
        </pc:sldMkLst>
      </pc:sldChg>
      <pc:sldChg chg="add del">
        <pc:chgData name="Daniel Abrams" userId="3921a017-29cd-4f5f-8943-f305d21f2781" providerId="ADAL" clId="{B3BCB5D6-3A1D-5E4D-A928-D9ABD1AD474B}" dt="2023-11-21T15:55:59.500" v="1230" actId="2696"/>
        <pc:sldMkLst>
          <pc:docMk/>
          <pc:sldMk cId="953774122" sldId="329"/>
        </pc:sldMkLst>
      </pc:sldChg>
      <pc:sldChg chg="add del">
        <pc:chgData name="Daniel Abrams" userId="3921a017-29cd-4f5f-8943-f305d21f2781" providerId="ADAL" clId="{B3BCB5D6-3A1D-5E4D-A928-D9ABD1AD474B}" dt="2023-11-21T15:55:59.649" v="1306" actId="2696"/>
        <pc:sldMkLst>
          <pc:docMk/>
          <pc:sldMk cId="1370336739" sldId="330"/>
        </pc:sldMkLst>
      </pc:sldChg>
      <pc:sldChg chg="add del">
        <pc:chgData name="Daniel Abrams" userId="3921a017-29cd-4f5f-8943-f305d21f2781" providerId="ADAL" clId="{B3BCB5D6-3A1D-5E4D-A928-D9ABD1AD474B}" dt="2023-11-21T15:55:59.602" v="1272" actId="2696"/>
        <pc:sldMkLst>
          <pc:docMk/>
          <pc:sldMk cId="278442079" sldId="331"/>
        </pc:sldMkLst>
      </pc:sldChg>
      <pc:sldChg chg="add del">
        <pc:chgData name="Daniel Abrams" userId="3921a017-29cd-4f5f-8943-f305d21f2781" providerId="ADAL" clId="{B3BCB5D6-3A1D-5E4D-A928-D9ABD1AD474B}" dt="2023-11-21T15:55:59.608" v="1276" actId="2696"/>
        <pc:sldMkLst>
          <pc:docMk/>
          <pc:sldMk cId="964418831" sldId="332"/>
        </pc:sldMkLst>
      </pc:sldChg>
      <pc:sldChg chg="add del">
        <pc:chgData name="Daniel Abrams" userId="3921a017-29cd-4f5f-8943-f305d21f2781" providerId="ADAL" clId="{B3BCB5D6-3A1D-5E4D-A928-D9ABD1AD474B}" dt="2023-11-21T15:55:59.648" v="1305" actId="2696"/>
        <pc:sldMkLst>
          <pc:docMk/>
          <pc:sldMk cId="4005869517" sldId="333"/>
        </pc:sldMkLst>
      </pc:sldChg>
      <pc:sldChg chg="add del">
        <pc:chgData name="Daniel Abrams" userId="3921a017-29cd-4f5f-8943-f305d21f2781" providerId="ADAL" clId="{B3BCB5D6-3A1D-5E4D-A928-D9ABD1AD474B}" dt="2023-11-21T15:55:59.628" v="1290" actId="2696"/>
        <pc:sldMkLst>
          <pc:docMk/>
          <pc:sldMk cId="3566354097" sldId="334"/>
        </pc:sldMkLst>
      </pc:sldChg>
      <pc:sldChg chg="add del">
        <pc:chgData name="Daniel Abrams" userId="3921a017-29cd-4f5f-8943-f305d21f2781" providerId="ADAL" clId="{B3BCB5D6-3A1D-5E4D-A928-D9ABD1AD474B}" dt="2023-11-21T15:55:59.658" v="1313" actId="2696"/>
        <pc:sldMkLst>
          <pc:docMk/>
          <pc:sldMk cId="3907384297" sldId="335"/>
        </pc:sldMkLst>
      </pc:sldChg>
      <pc:sldChg chg="add del">
        <pc:chgData name="Daniel Abrams" userId="3921a017-29cd-4f5f-8943-f305d21f2781" providerId="ADAL" clId="{B3BCB5D6-3A1D-5E4D-A928-D9ABD1AD474B}" dt="2023-11-21T15:55:59.679" v="1331" actId="2696"/>
        <pc:sldMkLst>
          <pc:docMk/>
          <pc:sldMk cId="2096361230" sldId="336"/>
        </pc:sldMkLst>
      </pc:sldChg>
      <pc:sldChg chg="add del">
        <pc:chgData name="Daniel Abrams" userId="3921a017-29cd-4f5f-8943-f305d21f2781" providerId="ADAL" clId="{B3BCB5D6-3A1D-5E4D-A928-D9ABD1AD474B}" dt="2023-11-21T15:55:59.660" v="1314" actId="2696"/>
        <pc:sldMkLst>
          <pc:docMk/>
          <pc:sldMk cId="712727692" sldId="337"/>
        </pc:sldMkLst>
      </pc:sldChg>
      <pc:sldChg chg="add del">
        <pc:chgData name="Daniel Abrams" userId="3921a017-29cd-4f5f-8943-f305d21f2781" providerId="ADAL" clId="{B3BCB5D6-3A1D-5E4D-A928-D9ABD1AD474B}" dt="2023-11-21T15:55:59.667" v="1320" actId="2696"/>
        <pc:sldMkLst>
          <pc:docMk/>
          <pc:sldMk cId="1337249306" sldId="339"/>
        </pc:sldMkLst>
      </pc:sldChg>
      <pc:sldChg chg="add del">
        <pc:chgData name="Daniel Abrams" userId="3921a017-29cd-4f5f-8943-f305d21f2781" providerId="ADAL" clId="{B3BCB5D6-3A1D-5E4D-A928-D9ABD1AD474B}" dt="2023-11-21T15:55:59.718" v="1342" actId="2696"/>
        <pc:sldMkLst>
          <pc:docMk/>
          <pc:sldMk cId="3895693759" sldId="340"/>
        </pc:sldMkLst>
      </pc:sldChg>
      <pc:sldChg chg="add del">
        <pc:chgData name="Daniel Abrams" userId="3921a017-29cd-4f5f-8943-f305d21f2781" providerId="ADAL" clId="{B3BCB5D6-3A1D-5E4D-A928-D9ABD1AD474B}" dt="2023-11-21T15:55:59.609" v="1277" actId="2696"/>
        <pc:sldMkLst>
          <pc:docMk/>
          <pc:sldMk cId="2175718351" sldId="341"/>
        </pc:sldMkLst>
      </pc:sldChg>
      <pc:sldChg chg="add del">
        <pc:chgData name="Daniel Abrams" userId="3921a017-29cd-4f5f-8943-f305d21f2781" providerId="ADAL" clId="{B3BCB5D6-3A1D-5E4D-A928-D9ABD1AD474B}" dt="2023-11-21T15:55:59.720" v="1344" actId="2696"/>
        <pc:sldMkLst>
          <pc:docMk/>
          <pc:sldMk cId="2315479450" sldId="343"/>
        </pc:sldMkLst>
      </pc:sldChg>
      <pc:sldChg chg="add del">
        <pc:chgData name="Daniel Abrams" userId="3921a017-29cd-4f5f-8943-f305d21f2781" providerId="ADAL" clId="{B3BCB5D6-3A1D-5E4D-A928-D9ABD1AD474B}" dt="2023-11-21T15:55:59.506" v="1232" actId="2696"/>
        <pc:sldMkLst>
          <pc:docMk/>
          <pc:sldMk cId="1017509797" sldId="344"/>
        </pc:sldMkLst>
      </pc:sldChg>
      <pc:sldChg chg="add del">
        <pc:chgData name="Daniel Abrams" userId="3921a017-29cd-4f5f-8943-f305d21f2781" providerId="ADAL" clId="{B3BCB5D6-3A1D-5E4D-A928-D9ABD1AD474B}" dt="2023-11-21T15:55:59.665" v="1319" actId="2696"/>
        <pc:sldMkLst>
          <pc:docMk/>
          <pc:sldMk cId="2757949869" sldId="345"/>
        </pc:sldMkLst>
      </pc:sldChg>
      <pc:sldChg chg="add del">
        <pc:chgData name="Daniel Abrams" userId="3921a017-29cd-4f5f-8943-f305d21f2781" providerId="ADAL" clId="{B3BCB5D6-3A1D-5E4D-A928-D9ABD1AD474B}" dt="2023-11-21T15:55:59.558" v="1261" actId="2696"/>
        <pc:sldMkLst>
          <pc:docMk/>
          <pc:sldMk cId="2805508444" sldId="346"/>
        </pc:sldMkLst>
      </pc:sldChg>
      <pc:sldChg chg="add del">
        <pc:chgData name="Daniel Abrams" userId="3921a017-29cd-4f5f-8943-f305d21f2781" providerId="ADAL" clId="{B3BCB5D6-3A1D-5E4D-A928-D9ABD1AD474B}" dt="2023-11-21T15:55:59.619" v="1284" actId="2696"/>
        <pc:sldMkLst>
          <pc:docMk/>
          <pc:sldMk cId="0" sldId="347"/>
        </pc:sldMkLst>
      </pc:sldChg>
      <pc:sldChg chg="add del">
        <pc:chgData name="Daniel Abrams" userId="3921a017-29cd-4f5f-8943-f305d21f2781" providerId="ADAL" clId="{B3BCB5D6-3A1D-5E4D-A928-D9ABD1AD474B}" dt="2023-11-21T15:55:59.533" v="1246" actId="2696"/>
        <pc:sldMkLst>
          <pc:docMk/>
          <pc:sldMk cId="907942585" sldId="348"/>
        </pc:sldMkLst>
      </pc:sldChg>
      <pc:sldChg chg="add del">
        <pc:chgData name="Daniel Abrams" userId="3921a017-29cd-4f5f-8943-f305d21f2781" providerId="ADAL" clId="{B3BCB5D6-3A1D-5E4D-A928-D9ABD1AD474B}" dt="2023-11-21T15:55:59.512" v="1235" actId="2696"/>
        <pc:sldMkLst>
          <pc:docMk/>
          <pc:sldMk cId="0" sldId="349"/>
        </pc:sldMkLst>
      </pc:sldChg>
      <pc:sldChg chg="add del">
        <pc:chgData name="Daniel Abrams" userId="3921a017-29cd-4f5f-8943-f305d21f2781" providerId="ADAL" clId="{B3BCB5D6-3A1D-5E4D-A928-D9ABD1AD474B}" dt="2023-11-21T15:55:59.677" v="1329" actId="2696"/>
        <pc:sldMkLst>
          <pc:docMk/>
          <pc:sldMk cId="0" sldId="350"/>
        </pc:sldMkLst>
      </pc:sldChg>
      <pc:sldChg chg="add del">
        <pc:chgData name="Daniel Abrams" userId="3921a017-29cd-4f5f-8943-f305d21f2781" providerId="ADAL" clId="{B3BCB5D6-3A1D-5E4D-A928-D9ABD1AD474B}" dt="2023-11-21T15:55:59.721" v="1345" actId="2696"/>
        <pc:sldMkLst>
          <pc:docMk/>
          <pc:sldMk cId="0" sldId="351"/>
        </pc:sldMkLst>
      </pc:sldChg>
      <pc:sldChg chg="add del">
        <pc:chgData name="Daniel Abrams" userId="3921a017-29cd-4f5f-8943-f305d21f2781" providerId="ADAL" clId="{B3BCB5D6-3A1D-5E4D-A928-D9ABD1AD474B}" dt="2023-11-21T15:55:59.657" v="1312" actId="2696"/>
        <pc:sldMkLst>
          <pc:docMk/>
          <pc:sldMk cId="0" sldId="352"/>
        </pc:sldMkLst>
      </pc:sldChg>
      <pc:sldChg chg="add del">
        <pc:chgData name="Daniel Abrams" userId="3921a017-29cd-4f5f-8943-f305d21f2781" providerId="ADAL" clId="{B3BCB5D6-3A1D-5E4D-A928-D9ABD1AD474B}" dt="2023-11-21T15:55:59.530" v="1244" actId="2696"/>
        <pc:sldMkLst>
          <pc:docMk/>
          <pc:sldMk cId="0" sldId="353"/>
        </pc:sldMkLst>
      </pc:sldChg>
      <pc:sldChg chg="add del">
        <pc:chgData name="Daniel Abrams" userId="3921a017-29cd-4f5f-8943-f305d21f2781" providerId="ADAL" clId="{B3BCB5D6-3A1D-5E4D-A928-D9ABD1AD474B}" dt="2023-11-21T15:55:59.622" v="1286" actId="2696"/>
        <pc:sldMkLst>
          <pc:docMk/>
          <pc:sldMk cId="0" sldId="354"/>
        </pc:sldMkLst>
      </pc:sldChg>
      <pc:sldChg chg="add del">
        <pc:chgData name="Daniel Abrams" userId="3921a017-29cd-4f5f-8943-f305d21f2781" providerId="ADAL" clId="{B3BCB5D6-3A1D-5E4D-A928-D9ABD1AD474B}" dt="2023-11-21T15:55:59.482" v="1223" actId="2696"/>
        <pc:sldMkLst>
          <pc:docMk/>
          <pc:sldMk cId="0" sldId="355"/>
        </pc:sldMkLst>
      </pc:sldChg>
      <pc:sldChg chg="add del">
        <pc:chgData name="Daniel Abrams" userId="3921a017-29cd-4f5f-8943-f305d21f2781" providerId="ADAL" clId="{B3BCB5D6-3A1D-5E4D-A928-D9ABD1AD474B}" dt="2023-11-21T15:55:59.545" v="1253" actId="2696"/>
        <pc:sldMkLst>
          <pc:docMk/>
          <pc:sldMk cId="0" sldId="356"/>
        </pc:sldMkLst>
      </pc:sldChg>
      <pc:sldChg chg="add del">
        <pc:chgData name="Daniel Abrams" userId="3921a017-29cd-4f5f-8943-f305d21f2781" providerId="ADAL" clId="{B3BCB5D6-3A1D-5E4D-A928-D9ABD1AD474B}" dt="2023-11-21T15:55:59.522" v="1240" actId="2696"/>
        <pc:sldMkLst>
          <pc:docMk/>
          <pc:sldMk cId="0" sldId="357"/>
        </pc:sldMkLst>
      </pc:sldChg>
      <pc:sldChg chg="add del">
        <pc:chgData name="Daniel Abrams" userId="3921a017-29cd-4f5f-8943-f305d21f2781" providerId="ADAL" clId="{B3BCB5D6-3A1D-5E4D-A928-D9ABD1AD474B}" dt="2023-11-21T15:55:59.717" v="1341" actId="2696"/>
        <pc:sldMkLst>
          <pc:docMk/>
          <pc:sldMk cId="0" sldId="358"/>
        </pc:sldMkLst>
      </pc:sldChg>
      <pc:sldChg chg="add del">
        <pc:chgData name="Daniel Abrams" userId="3921a017-29cd-4f5f-8943-f305d21f2781" providerId="ADAL" clId="{B3BCB5D6-3A1D-5E4D-A928-D9ABD1AD474B}" dt="2023-11-21T12:39:25.202" v="484" actId="2696"/>
        <pc:sldMkLst>
          <pc:docMk/>
          <pc:sldMk cId="0" sldId="359"/>
        </pc:sldMkLst>
      </pc:sldChg>
      <pc:sldChg chg="modSp add mod">
        <pc:chgData name="Daniel Abrams" userId="3921a017-29cd-4f5f-8943-f305d21f2781" providerId="ADAL" clId="{B3BCB5D6-3A1D-5E4D-A928-D9ABD1AD474B}" dt="2023-11-21T12:29:51.513" v="400" actId="207"/>
        <pc:sldMkLst>
          <pc:docMk/>
          <pc:sldMk cId="0" sldId="360"/>
        </pc:sldMkLst>
        <pc:spChg chg="mod">
          <ac:chgData name="Daniel Abrams" userId="3921a017-29cd-4f5f-8943-f305d21f2781" providerId="ADAL" clId="{B3BCB5D6-3A1D-5E4D-A928-D9ABD1AD474B}" dt="2023-11-21T12:29:44.703" v="398" actId="207"/>
          <ac:spMkLst>
            <pc:docMk/>
            <pc:sldMk cId="0" sldId="360"/>
            <ac:spMk id="202" creationId="{00000000-0000-0000-0000-000000000000}"/>
          </ac:spMkLst>
        </pc:spChg>
        <pc:spChg chg="mod">
          <ac:chgData name="Daniel Abrams" userId="3921a017-29cd-4f5f-8943-f305d21f2781" providerId="ADAL" clId="{B3BCB5D6-3A1D-5E4D-A928-D9ABD1AD474B}" dt="2023-11-21T12:29:39.786" v="397" actId="207"/>
          <ac:spMkLst>
            <pc:docMk/>
            <pc:sldMk cId="0" sldId="360"/>
            <ac:spMk id="203" creationId="{00000000-0000-0000-0000-000000000000}"/>
          </ac:spMkLst>
        </pc:spChg>
        <pc:spChg chg="mod">
          <ac:chgData name="Daniel Abrams" userId="3921a017-29cd-4f5f-8943-f305d21f2781" providerId="ADAL" clId="{B3BCB5D6-3A1D-5E4D-A928-D9ABD1AD474B}" dt="2023-11-21T12:29:51.513" v="400" actId="207"/>
          <ac:spMkLst>
            <pc:docMk/>
            <pc:sldMk cId="0" sldId="360"/>
            <ac:spMk id="204" creationId="{00000000-0000-0000-0000-000000000000}"/>
          </ac:spMkLst>
        </pc:spChg>
      </pc:sldChg>
      <pc:sldChg chg="delSp modSp add mod">
        <pc:chgData name="Daniel Abrams" userId="3921a017-29cd-4f5f-8943-f305d21f2781" providerId="ADAL" clId="{B3BCB5D6-3A1D-5E4D-A928-D9ABD1AD474B}" dt="2023-11-21T15:41:55.519" v="796" actId="20577"/>
        <pc:sldMkLst>
          <pc:docMk/>
          <pc:sldMk cId="0" sldId="361"/>
        </pc:sldMkLst>
        <pc:spChg chg="mod">
          <ac:chgData name="Daniel Abrams" userId="3921a017-29cd-4f5f-8943-f305d21f2781" providerId="ADAL" clId="{B3BCB5D6-3A1D-5E4D-A928-D9ABD1AD474B}" dt="2023-11-21T12:40:22.310" v="493" actId="1076"/>
          <ac:spMkLst>
            <pc:docMk/>
            <pc:sldMk cId="0" sldId="361"/>
            <ac:spMk id="161" creationId="{00000000-0000-0000-0000-000000000000}"/>
          </ac:spMkLst>
        </pc:spChg>
        <pc:spChg chg="mod">
          <ac:chgData name="Daniel Abrams" userId="3921a017-29cd-4f5f-8943-f305d21f2781" providerId="ADAL" clId="{B3BCB5D6-3A1D-5E4D-A928-D9ABD1AD474B}" dt="2023-11-21T15:41:55.519" v="796" actId="20577"/>
          <ac:spMkLst>
            <pc:docMk/>
            <pc:sldMk cId="0" sldId="361"/>
            <ac:spMk id="163" creationId="{00000000-0000-0000-0000-000000000000}"/>
          </ac:spMkLst>
        </pc:spChg>
        <pc:spChg chg="del mod">
          <ac:chgData name="Daniel Abrams" userId="3921a017-29cd-4f5f-8943-f305d21f2781" providerId="ADAL" clId="{B3BCB5D6-3A1D-5E4D-A928-D9ABD1AD474B}" dt="2023-11-21T15:39:23.808" v="748" actId="478"/>
          <ac:spMkLst>
            <pc:docMk/>
            <pc:sldMk cId="0" sldId="361"/>
            <ac:spMk id="164" creationId="{00000000-0000-0000-0000-000000000000}"/>
          </ac:spMkLst>
        </pc:spChg>
      </pc:sldChg>
      <pc:sldChg chg="addSp delSp modSp add mod">
        <pc:chgData name="Daniel Abrams" userId="3921a017-29cd-4f5f-8943-f305d21f2781" providerId="ADAL" clId="{B3BCB5D6-3A1D-5E4D-A928-D9ABD1AD474B}" dt="2023-11-21T12:42:41.463" v="511" actId="1076"/>
        <pc:sldMkLst>
          <pc:docMk/>
          <pc:sldMk cId="0" sldId="362"/>
        </pc:sldMkLst>
        <pc:spChg chg="add del mod">
          <ac:chgData name="Daniel Abrams" userId="3921a017-29cd-4f5f-8943-f305d21f2781" providerId="ADAL" clId="{B3BCB5D6-3A1D-5E4D-A928-D9ABD1AD474B}" dt="2023-10-25T16:40:29.708" v="142" actId="478"/>
          <ac:spMkLst>
            <pc:docMk/>
            <pc:sldMk cId="0" sldId="362"/>
            <ac:spMk id="2" creationId="{E603353A-750A-96F3-082F-88D6BD491647}"/>
          </ac:spMkLst>
        </pc:spChg>
        <pc:spChg chg="mod">
          <ac:chgData name="Daniel Abrams" userId="3921a017-29cd-4f5f-8943-f305d21f2781" providerId="ADAL" clId="{B3BCB5D6-3A1D-5E4D-A928-D9ABD1AD474B}" dt="2023-11-21T12:42:41.463" v="511" actId="1076"/>
          <ac:spMkLst>
            <pc:docMk/>
            <pc:sldMk cId="0" sldId="362"/>
            <ac:spMk id="417" creationId="{00000000-0000-0000-0000-000000000000}"/>
          </ac:spMkLst>
        </pc:spChg>
        <pc:spChg chg="mod">
          <ac:chgData name="Daniel Abrams" userId="3921a017-29cd-4f5f-8943-f305d21f2781" providerId="ADAL" clId="{B3BCB5D6-3A1D-5E4D-A928-D9ABD1AD474B}" dt="2023-11-21T12:30:36.685" v="408" actId="207"/>
          <ac:spMkLst>
            <pc:docMk/>
            <pc:sldMk cId="0" sldId="362"/>
            <ac:spMk id="420" creationId="{00000000-0000-0000-0000-000000000000}"/>
          </ac:spMkLst>
        </pc:spChg>
        <pc:spChg chg="mod">
          <ac:chgData name="Daniel Abrams" userId="3921a017-29cd-4f5f-8943-f305d21f2781" providerId="ADAL" clId="{B3BCB5D6-3A1D-5E4D-A928-D9ABD1AD474B}" dt="2023-11-21T12:30:30.747" v="406" actId="207"/>
          <ac:spMkLst>
            <pc:docMk/>
            <pc:sldMk cId="0" sldId="362"/>
            <ac:spMk id="421" creationId="{00000000-0000-0000-0000-000000000000}"/>
          </ac:spMkLst>
        </pc:spChg>
        <pc:spChg chg="mod">
          <ac:chgData name="Daniel Abrams" userId="3921a017-29cd-4f5f-8943-f305d21f2781" providerId="ADAL" clId="{B3BCB5D6-3A1D-5E4D-A928-D9ABD1AD474B}" dt="2023-11-21T12:30:33.613" v="407" actId="207"/>
          <ac:spMkLst>
            <pc:docMk/>
            <pc:sldMk cId="0" sldId="362"/>
            <ac:spMk id="422" creationId="{00000000-0000-0000-0000-000000000000}"/>
          </ac:spMkLst>
        </pc:spChg>
        <pc:spChg chg="mod">
          <ac:chgData name="Daniel Abrams" userId="3921a017-29cd-4f5f-8943-f305d21f2781" providerId="ADAL" clId="{B3BCB5D6-3A1D-5E4D-A928-D9ABD1AD474B}" dt="2023-11-21T12:30:23.630" v="405" actId="1076"/>
          <ac:spMkLst>
            <pc:docMk/>
            <pc:sldMk cId="0" sldId="362"/>
            <ac:spMk id="426" creationId="{00000000-0000-0000-0000-000000000000}"/>
          </ac:spMkLst>
        </pc:spChg>
      </pc:sldChg>
      <pc:sldChg chg="addSp modSp add mod">
        <pc:chgData name="Daniel Abrams" userId="3921a017-29cd-4f5f-8943-f305d21f2781" providerId="ADAL" clId="{B3BCB5D6-3A1D-5E4D-A928-D9ABD1AD474B}" dt="2023-11-21T15:44:15.613" v="903" actId="20577"/>
        <pc:sldMkLst>
          <pc:docMk/>
          <pc:sldMk cId="0" sldId="363"/>
        </pc:sldMkLst>
        <pc:spChg chg="mod">
          <ac:chgData name="Daniel Abrams" userId="3921a017-29cd-4f5f-8943-f305d21f2781" providerId="ADAL" clId="{B3BCB5D6-3A1D-5E4D-A928-D9ABD1AD474B}" dt="2023-11-21T12:42:40.436" v="509" actId="1076"/>
          <ac:spMkLst>
            <pc:docMk/>
            <pc:sldMk cId="0" sldId="363"/>
            <ac:spMk id="106" creationId="{00000000-0000-0000-0000-000000000000}"/>
          </ac:spMkLst>
        </pc:spChg>
        <pc:spChg chg="mod">
          <ac:chgData name="Daniel Abrams" userId="3921a017-29cd-4f5f-8943-f305d21f2781" providerId="ADAL" clId="{B3BCB5D6-3A1D-5E4D-A928-D9ABD1AD474B}" dt="2023-11-21T15:44:15.613" v="903" actId="20577"/>
          <ac:spMkLst>
            <pc:docMk/>
            <pc:sldMk cId="0" sldId="363"/>
            <ac:spMk id="108" creationId="{00000000-0000-0000-0000-000000000000}"/>
          </ac:spMkLst>
        </pc:spChg>
        <pc:picChg chg="add mod">
          <ac:chgData name="Daniel Abrams" userId="3921a017-29cd-4f5f-8943-f305d21f2781" providerId="ADAL" clId="{B3BCB5D6-3A1D-5E4D-A928-D9ABD1AD474B}" dt="2023-10-27T06:26:51.343" v="337" actId="1076"/>
          <ac:picMkLst>
            <pc:docMk/>
            <pc:sldMk cId="0" sldId="363"/>
            <ac:picMk id="2" creationId="{6ACBF61E-4133-F040-6486-3D44594A3708}"/>
          </ac:picMkLst>
        </pc:picChg>
        <pc:picChg chg="mod">
          <ac:chgData name="Daniel Abrams" userId="3921a017-29cd-4f5f-8943-f305d21f2781" providerId="ADAL" clId="{B3BCB5D6-3A1D-5E4D-A928-D9ABD1AD474B}" dt="2023-10-27T06:25:51.545" v="331" actId="1076"/>
          <ac:picMkLst>
            <pc:docMk/>
            <pc:sldMk cId="0" sldId="363"/>
            <ac:picMk id="109" creationId="{00000000-0000-0000-0000-000000000000}"/>
          </ac:picMkLst>
        </pc:picChg>
      </pc:sldChg>
      <pc:sldChg chg="modSp add mod">
        <pc:chgData name="Daniel Abrams" userId="3921a017-29cd-4f5f-8943-f305d21f2781" providerId="ADAL" clId="{B3BCB5D6-3A1D-5E4D-A928-D9ABD1AD474B}" dt="2023-11-21T12:42:39.328" v="507" actId="1076"/>
        <pc:sldMkLst>
          <pc:docMk/>
          <pc:sldMk cId="753036568" sldId="364"/>
        </pc:sldMkLst>
        <pc:spChg chg="mod">
          <ac:chgData name="Daniel Abrams" userId="3921a017-29cd-4f5f-8943-f305d21f2781" providerId="ADAL" clId="{B3BCB5D6-3A1D-5E4D-A928-D9ABD1AD474B}" dt="2023-11-21T12:42:38.556" v="506" actId="1076"/>
          <ac:spMkLst>
            <pc:docMk/>
            <pc:sldMk cId="753036568" sldId="364"/>
            <ac:spMk id="681" creationId="{00000000-0000-0000-0000-000000000000}"/>
          </ac:spMkLst>
        </pc:spChg>
        <pc:spChg chg="mod">
          <ac:chgData name="Daniel Abrams" userId="3921a017-29cd-4f5f-8943-f305d21f2781" providerId="ADAL" clId="{B3BCB5D6-3A1D-5E4D-A928-D9ABD1AD474B}" dt="2023-11-21T12:42:39.328" v="507" actId="1076"/>
          <ac:spMkLst>
            <pc:docMk/>
            <pc:sldMk cId="753036568" sldId="364"/>
            <ac:spMk id="682" creationId="{00000000-0000-0000-0000-000000000000}"/>
          </ac:spMkLst>
        </pc:spChg>
      </pc:sldChg>
      <pc:sldChg chg="modSp add mod">
        <pc:chgData name="Daniel Abrams" userId="3921a017-29cd-4f5f-8943-f305d21f2781" providerId="ADAL" clId="{B3BCB5D6-3A1D-5E4D-A928-D9ABD1AD474B}" dt="2023-11-21T12:31:26.650" v="415" actId="207"/>
        <pc:sldMkLst>
          <pc:docMk/>
          <pc:sldMk cId="2275860727" sldId="365"/>
        </pc:sldMkLst>
        <pc:spChg chg="mod">
          <ac:chgData name="Daniel Abrams" userId="3921a017-29cd-4f5f-8943-f305d21f2781" providerId="ADAL" clId="{B3BCB5D6-3A1D-5E4D-A928-D9ABD1AD474B}" dt="2023-11-21T12:31:26.650" v="415" actId="207"/>
          <ac:spMkLst>
            <pc:docMk/>
            <pc:sldMk cId="2275860727" sldId="365"/>
            <ac:spMk id="683" creationId="{00000000-0000-0000-0000-000000000000}"/>
          </ac:spMkLst>
        </pc:spChg>
      </pc:sldChg>
      <pc:sldChg chg="addSp delSp modSp add mod">
        <pc:chgData name="Daniel Abrams" userId="3921a017-29cd-4f5f-8943-f305d21f2781" providerId="ADAL" clId="{B3BCB5D6-3A1D-5E4D-A928-D9ABD1AD474B}" dt="2023-11-21T15:38:28.252" v="746" actId="20577"/>
        <pc:sldMkLst>
          <pc:docMk/>
          <pc:sldMk cId="0" sldId="366"/>
        </pc:sldMkLst>
        <pc:spChg chg="mod">
          <ac:chgData name="Daniel Abrams" userId="3921a017-29cd-4f5f-8943-f305d21f2781" providerId="ADAL" clId="{B3BCB5D6-3A1D-5E4D-A928-D9ABD1AD474B}" dt="2023-11-21T12:42:38" v="505" actId="1076"/>
          <ac:spMkLst>
            <pc:docMk/>
            <pc:sldMk cId="0" sldId="366"/>
            <ac:spMk id="124" creationId="{00000000-0000-0000-0000-000000000000}"/>
          </ac:spMkLst>
        </pc:spChg>
        <pc:spChg chg="mod">
          <ac:chgData name="Daniel Abrams" userId="3921a017-29cd-4f5f-8943-f305d21f2781" providerId="ADAL" clId="{B3BCB5D6-3A1D-5E4D-A928-D9ABD1AD474B}" dt="2023-11-21T15:38:28.252" v="746" actId="20577"/>
          <ac:spMkLst>
            <pc:docMk/>
            <pc:sldMk cId="0" sldId="366"/>
            <ac:spMk id="126" creationId="{00000000-0000-0000-0000-000000000000}"/>
          </ac:spMkLst>
        </pc:spChg>
        <pc:picChg chg="add del mod">
          <ac:chgData name="Daniel Abrams" userId="3921a017-29cd-4f5f-8943-f305d21f2781" providerId="ADAL" clId="{B3BCB5D6-3A1D-5E4D-A928-D9ABD1AD474B}" dt="2023-11-21T15:35:33.913" v="618" actId="478"/>
          <ac:picMkLst>
            <pc:docMk/>
            <pc:sldMk cId="0" sldId="366"/>
            <ac:picMk id="2" creationId="{B407EF5D-098A-238F-C91B-24040F01CFBD}"/>
          </ac:picMkLst>
        </pc:picChg>
        <pc:picChg chg="mod">
          <ac:chgData name="Daniel Abrams" userId="3921a017-29cd-4f5f-8943-f305d21f2781" providerId="ADAL" clId="{B3BCB5D6-3A1D-5E4D-A928-D9ABD1AD474B}" dt="2023-11-21T15:38:15.371" v="744" actId="1076"/>
          <ac:picMkLst>
            <pc:docMk/>
            <pc:sldMk cId="0" sldId="366"/>
            <ac:picMk id="129" creationId="{00000000-0000-0000-0000-000000000000}"/>
          </ac:picMkLst>
        </pc:picChg>
        <pc:picChg chg="mod">
          <ac:chgData name="Daniel Abrams" userId="3921a017-29cd-4f5f-8943-f305d21f2781" providerId="ADAL" clId="{B3BCB5D6-3A1D-5E4D-A928-D9ABD1AD474B}" dt="2023-11-21T15:37:00.669" v="739" actId="29295"/>
          <ac:picMkLst>
            <pc:docMk/>
            <pc:sldMk cId="0" sldId="366"/>
            <ac:picMk id="130" creationId="{00000000-0000-0000-0000-000000000000}"/>
          </ac:picMkLst>
        </pc:picChg>
      </pc:sldChg>
      <pc:sldChg chg="addSp delSp modSp add mod">
        <pc:chgData name="Daniel Abrams" userId="3921a017-29cd-4f5f-8943-f305d21f2781" providerId="ADAL" clId="{B3BCB5D6-3A1D-5E4D-A928-D9ABD1AD474B}" dt="2023-11-21T15:45:28.216" v="914" actId="478"/>
        <pc:sldMkLst>
          <pc:docMk/>
          <pc:sldMk cId="2074188964" sldId="367"/>
        </pc:sldMkLst>
        <pc:spChg chg="add del mod">
          <ac:chgData name="Daniel Abrams" userId="3921a017-29cd-4f5f-8943-f305d21f2781" providerId="ADAL" clId="{B3BCB5D6-3A1D-5E4D-A928-D9ABD1AD474B}" dt="2023-11-21T15:45:28.216" v="914" actId="478"/>
          <ac:spMkLst>
            <pc:docMk/>
            <pc:sldMk cId="2074188964" sldId="367"/>
            <ac:spMk id="3" creationId="{2A311A3A-6F0A-8CD0-DA94-F01AFA6238A8}"/>
          </ac:spMkLst>
        </pc:spChg>
        <pc:picChg chg="add mod">
          <ac:chgData name="Daniel Abrams" userId="3921a017-29cd-4f5f-8943-f305d21f2781" providerId="ADAL" clId="{B3BCB5D6-3A1D-5E4D-A928-D9ABD1AD474B}" dt="2023-11-21T15:17:45.347" v="602" actId="1076"/>
          <ac:picMkLst>
            <pc:docMk/>
            <pc:sldMk cId="2074188964" sldId="367"/>
            <ac:picMk id="5" creationId="{9572E2FE-5190-3DC1-66BC-7AE3D5FC0C45}"/>
          </ac:picMkLst>
        </pc:picChg>
        <pc:picChg chg="del">
          <ac:chgData name="Daniel Abrams" userId="3921a017-29cd-4f5f-8943-f305d21f2781" providerId="ADAL" clId="{B3BCB5D6-3A1D-5E4D-A928-D9ABD1AD474B}" dt="2023-11-21T15:17:10.652" v="598" actId="478"/>
          <ac:picMkLst>
            <pc:docMk/>
            <pc:sldMk cId="2074188964" sldId="367"/>
            <ac:picMk id="7" creationId="{C81C1852-1A1E-053F-FEDF-E3A12E53066B}"/>
          </ac:picMkLst>
        </pc:picChg>
      </pc:sldChg>
      <pc:sldChg chg="add del">
        <pc:chgData name="Daniel Abrams" userId="3921a017-29cd-4f5f-8943-f305d21f2781" providerId="ADAL" clId="{B3BCB5D6-3A1D-5E4D-A928-D9ABD1AD474B}" dt="2023-10-25T06:52:25.220" v="117" actId="2696"/>
        <pc:sldMkLst>
          <pc:docMk/>
          <pc:sldMk cId="1077398690" sldId="368"/>
        </pc:sldMkLst>
      </pc:sldChg>
      <pc:sldChg chg="modSp add mod">
        <pc:chgData name="Daniel Abrams" userId="3921a017-29cd-4f5f-8943-f305d21f2781" providerId="ADAL" clId="{B3BCB5D6-3A1D-5E4D-A928-D9ABD1AD474B}" dt="2023-11-21T15:45:57.803" v="915" actId="1076"/>
        <pc:sldMkLst>
          <pc:docMk/>
          <pc:sldMk cId="0" sldId="369"/>
        </pc:sldMkLst>
        <pc:spChg chg="mod">
          <ac:chgData name="Daniel Abrams" userId="3921a017-29cd-4f5f-8943-f305d21f2781" providerId="ADAL" clId="{B3BCB5D6-3A1D-5E4D-A928-D9ABD1AD474B}" dt="2023-11-21T12:31:48.456" v="419" actId="207"/>
          <ac:spMkLst>
            <pc:docMk/>
            <pc:sldMk cId="0" sldId="369"/>
            <ac:spMk id="239" creationId="{00000000-0000-0000-0000-000000000000}"/>
          </ac:spMkLst>
        </pc:spChg>
        <pc:spChg chg="mod">
          <ac:chgData name="Daniel Abrams" userId="3921a017-29cd-4f5f-8943-f305d21f2781" providerId="ADAL" clId="{B3BCB5D6-3A1D-5E4D-A928-D9ABD1AD474B}" dt="2023-11-21T15:45:57.803" v="915" actId="1076"/>
          <ac:spMkLst>
            <pc:docMk/>
            <pc:sldMk cId="0" sldId="369"/>
            <ac:spMk id="242" creationId="{00000000-0000-0000-0000-000000000000}"/>
          </ac:spMkLst>
        </pc:spChg>
        <pc:spChg chg="mod">
          <ac:chgData name="Daniel Abrams" userId="3921a017-29cd-4f5f-8943-f305d21f2781" providerId="ADAL" clId="{B3BCB5D6-3A1D-5E4D-A928-D9ABD1AD474B}" dt="2023-11-21T12:33:46.251" v="428" actId="207"/>
          <ac:spMkLst>
            <pc:docMk/>
            <pc:sldMk cId="0" sldId="369"/>
            <ac:spMk id="243" creationId="{00000000-0000-0000-0000-000000000000}"/>
          </ac:spMkLst>
        </pc:spChg>
      </pc:sldChg>
      <pc:sldChg chg="modSp add mod">
        <pc:chgData name="Daniel Abrams" userId="3921a017-29cd-4f5f-8943-f305d21f2781" providerId="ADAL" clId="{B3BCB5D6-3A1D-5E4D-A928-D9ABD1AD474B}" dt="2023-11-21T15:46:12.044" v="917" actId="1076"/>
        <pc:sldMkLst>
          <pc:docMk/>
          <pc:sldMk cId="0" sldId="370"/>
        </pc:sldMkLst>
        <pc:spChg chg="mod">
          <ac:chgData name="Daniel Abrams" userId="3921a017-29cd-4f5f-8943-f305d21f2781" providerId="ADAL" clId="{B3BCB5D6-3A1D-5E4D-A928-D9ABD1AD474B}" dt="2023-11-21T12:34:00.461" v="430" actId="207"/>
          <ac:spMkLst>
            <pc:docMk/>
            <pc:sldMk cId="0" sldId="370"/>
            <ac:spMk id="115" creationId="{00000000-0000-0000-0000-000000000000}"/>
          </ac:spMkLst>
        </pc:spChg>
        <pc:spChg chg="mod">
          <ac:chgData name="Daniel Abrams" userId="3921a017-29cd-4f5f-8943-f305d21f2781" providerId="ADAL" clId="{B3BCB5D6-3A1D-5E4D-A928-D9ABD1AD474B}" dt="2023-11-21T12:34:15.130" v="433" actId="207"/>
          <ac:spMkLst>
            <pc:docMk/>
            <pc:sldMk cId="0" sldId="370"/>
            <ac:spMk id="117" creationId="{00000000-0000-0000-0000-000000000000}"/>
          </ac:spMkLst>
        </pc:spChg>
        <pc:picChg chg="mod">
          <ac:chgData name="Daniel Abrams" userId="3921a017-29cd-4f5f-8943-f305d21f2781" providerId="ADAL" clId="{B3BCB5D6-3A1D-5E4D-A928-D9ABD1AD474B}" dt="2023-11-21T15:46:12.044" v="917" actId="1076"/>
          <ac:picMkLst>
            <pc:docMk/>
            <pc:sldMk cId="0" sldId="370"/>
            <ac:picMk id="118" creationId="{00000000-0000-0000-0000-000000000000}"/>
          </ac:picMkLst>
        </pc:picChg>
      </pc:sldChg>
      <pc:sldChg chg="modSp add mod">
        <pc:chgData name="Daniel Abrams" userId="3921a017-29cd-4f5f-8943-f305d21f2781" providerId="ADAL" clId="{B3BCB5D6-3A1D-5E4D-A928-D9ABD1AD474B}" dt="2023-11-21T15:00:35.995" v="597" actId="20577"/>
        <pc:sldMkLst>
          <pc:docMk/>
          <pc:sldMk cId="0" sldId="371"/>
        </pc:sldMkLst>
        <pc:spChg chg="mod">
          <ac:chgData name="Daniel Abrams" userId="3921a017-29cd-4f5f-8943-f305d21f2781" providerId="ADAL" clId="{B3BCB5D6-3A1D-5E4D-A928-D9ABD1AD474B}" dt="2023-11-21T12:34:29.363" v="435" actId="207"/>
          <ac:spMkLst>
            <pc:docMk/>
            <pc:sldMk cId="0" sldId="371"/>
            <ac:spMk id="136" creationId="{00000000-0000-0000-0000-000000000000}"/>
          </ac:spMkLst>
        </pc:spChg>
        <pc:spChg chg="mod">
          <ac:chgData name="Daniel Abrams" userId="3921a017-29cd-4f5f-8943-f305d21f2781" providerId="ADAL" clId="{B3BCB5D6-3A1D-5E4D-A928-D9ABD1AD474B}" dt="2023-11-21T15:00:35.995" v="597" actId="20577"/>
          <ac:spMkLst>
            <pc:docMk/>
            <pc:sldMk cId="0" sldId="371"/>
            <ac:spMk id="138" creationId="{00000000-0000-0000-0000-000000000000}"/>
          </ac:spMkLst>
        </pc:spChg>
        <pc:picChg chg="mod">
          <ac:chgData name="Daniel Abrams" userId="3921a017-29cd-4f5f-8943-f305d21f2781" providerId="ADAL" clId="{B3BCB5D6-3A1D-5E4D-A928-D9ABD1AD474B}" dt="2023-11-21T14:57:28.535" v="516" actId="1076"/>
          <ac:picMkLst>
            <pc:docMk/>
            <pc:sldMk cId="0" sldId="371"/>
            <ac:picMk id="139" creationId="{00000000-0000-0000-0000-000000000000}"/>
          </ac:picMkLst>
        </pc:picChg>
      </pc:sldChg>
      <pc:sldChg chg="modSp add mod">
        <pc:chgData name="Daniel Abrams" userId="3921a017-29cd-4f5f-8943-f305d21f2781" providerId="ADAL" clId="{B3BCB5D6-3A1D-5E4D-A928-D9ABD1AD474B}" dt="2023-11-21T12:34:55.265" v="442" actId="114"/>
        <pc:sldMkLst>
          <pc:docMk/>
          <pc:sldMk cId="2770990909" sldId="372"/>
        </pc:sldMkLst>
        <pc:spChg chg="mod">
          <ac:chgData name="Daniel Abrams" userId="3921a017-29cd-4f5f-8943-f305d21f2781" providerId="ADAL" clId="{B3BCB5D6-3A1D-5E4D-A928-D9ABD1AD474B}" dt="2023-11-21T12:34:43.413" v="438" actId="207"/>
          <ac:spMkLst>
            <pc:docMk/>
            <pc:sldMk cId="2770990909" sldId="372"/>
            <ac:spMk id="136" creationId="{00000000-0000-0000-0000-000000000000}"/>
          </ac:spMkLst>
        </pc:spChg>
        <pc:spChg chg="mod">
          <ac:chgData name="Daniel Abrams" userId="3921a017-29cd-4f5f-8943-f305d21f2781" providerId="ADAL" clId="{B3BCB5D6-3A1D-5E4D-A928-D9ABD1AD474B}" dt="2023-11-21T12:34:55.265" v="442" actId="114"/>
          <ac:spMkLst>
            <pc:docMk/>
            <pc:sldMk cId="2770990909" sldId="372"/>
            <ac:spMk id="138" creationId="{00000000-0000-0000-0000-000000000000}"/>
          </ac:spMkLst>
        </pc:spChg>
      </pc:sldChg>
      <pc:sldChg chg="modSp add mod">
        <pc:chgData name="Daniel Abrams" userId="3921a017-29cd-4f5f-8943-f305d21f2781" providerId="ADAL" clId="{B3BCB5D6-3A1D-5E4D-A928-D9ABD1AD474B}" dt="2023-11-21T12:35:08.550" v="444" actId="207"/>
        <pc:sldMkLst>
          <pc:docMk/>
          <pc:sldMk cId="0" sldId="373"/>
        </pc:sldMkLst>
        <pc:spChg chg="mod">
          <ac:chgData name="Daniel Abrams" userId="3921a017-29cd-4f5f-8943-f305d21f2781" providerId="ADAL" clId="{B3BCB5D6-3A1D-5E4D-A928-D9ABD1AD474B}" dt="2023-11-21T12:35:08.550" v="444" actId="207"/>
          <ac:spMkLst>
            <pc:docMk/>
            <pc:sldMk cId="0" sldId="373"/>
            <ac:spMk id="145" creationId="{00000000-0000-0000-0000-000000000000}"/>
          </ac:spMkLst>
        </pc:spChg>
      </pc:sldChg>
      <pc:sldChg chg="modSp add mod">
        <pc:chgData name="Daniel Abrams" userId="3921a017-29cd-4f5f-8943-f305d21f2781" providerId="ADAL" clId="{B3BCB5D6-3A1D-5E4D-A928-D9ABD1AD474B}" dt="2023-11-21T12:35:12.392" v="446" actId="207"/>
        <pc:sldMkLst>
          <pc:docMk/>
          <pc:sldMk cId="0" sldId="374"/>
        </pc:sldMkLst>
        <pc:spChg chg="mod">
          <ac:chgData name="Daniel Abrams" userId="3921a017-29cd-4f5f-8943-f305d21f2781" providerId="ADAL" clId="{B3BCB5D6-3A1D-5E4D-A928-D9ABD1AD474B}" dt="2023-11-21T12:35:12.392" v="446" actId="207"/>
          <ac:spMkLst>
            <pc:docMk/>
            <pc:sldMk cId="0" sldId="374"/>
            <ac:spMk id="153" creationId="{00000000-0000-0000-0000-000000000000}"/>
          </ac:spMkLst>
        </pc:spChg>
      </pc:sldChg>
      <pc:sldChg chg="modSp add mod">
        <pc:chgData name="Daniel Abrams" userId="3921a017-29cd-4f5f-8943-f305d21f2781" providerId="ADAL" clId="{B3BCB5D6-3A1D-5E4D-A928-D9ABD1AD474B}" dt="2023-11-21T15:47:26.700" v="924" actId="5793"/>
        <pc:sldMkLst>
          <pc:docMk/>
          <pc:sldMk cId="0" sldId="375"/>
        </pc:sldMkLst>
        <pc:spChg chg="mod">
          <ac:chgData name="Daniel Abrams" userId="3921a017-29cd-4f5f-8943-f305d21f2781" providerId="ADAL" clId="{B3BCB5D6-3A1D-5E4D-A928-D9ABD1AD474B}" dt="2023-11-21T12:35:25.249" v="448" actId="207"/>
          <ac:spMkLst>
            <pc:docMk/>
            <pc:sldMk cId="0" sldId="375"/>
            <ac:spMk id="161" creationId="{00000000-0000-0000-0000-000000000000}"/>
          </ac:spMkLst>
        </pc:spChg>
        <pc:spChg chg="mod">
          <ac:chgData name="Daniel Abrams" userId="3921a017-29cd-4f5f-8943-f305d21f2781" providerId="ADAL" clId="{B3BCB5D6-3A1D-5E4D-A928-D9ABD1AD474B}" dt="2023-11-21T15:47:26.700" v="924" actId="5793"/>
          <ac:spMkLst>
            <pc:docMk/>
            <pc:sldMk cId="0" sldId="375"/>
            <ac:spMk id="163" creationId="{00000000-0000-0000-0000-000000000000}"/>
          </ac:spMkLst>
        </pc:spChg>
      </pc:sldChg>
      <pc:sldChg chg="modSp add mod">
        <pc:chgData name="Daniel Abrams" userId="3921a017-29cd-4f5f-8943-f305d21f2781" providerId="ADAL" clId="{B3BCB5D6-3A1D-5E4D-A928-D9ABD1AD474B}" dt="2023-11-21T12:35:38.556" v="452" actId="207"/>
        <pc:sldMkLst>
          <pc:docMk/>
          <pc:sldMk cId="0" sldId="376"/>
        </pc:sldMkLst>
        <pc:spChg chg="mod">
          <ac:chgData name="Daniel Abrams" userId="3921a017-29cd-4f5f-8943-f305d21f2781" providerId="ADAL" clId="{B3BCB5D6-3A1D-5E4D-A928-D9ABD1AD474B}" dt="2023-11-21T12:35:38.556" v="452" actId="207"/>
          <ac:spMkLst>
            <pc:docMk/>
            <pc:sldMk cId="0" sldId="376"/>
            <ac:spMk id="170" creationId="{00000000-0000-0000-0000-000000000000}"/>
          </ac:spMkLst>
        </pc:spChg>
        <pc:spChg chg="mod">
          <ac:chgData name="Daniel Abrams" userId="3921a017-29cd-4f5f-8943-f305d21f2781" providerId="ADAL" clId="{B3BCB5D6-3A1D-5E4D-A928-D9ABD1AD474B}" dt="2023-11-21T12:35:35.027" v="450" actId="207"/>
          <ac:spMkLst>
            <pc:docMk/>
            <pc:sldMk cId="0" sldId="376"/>
            <ac:spMk id="171" creationId="{00000000-0000-0000-0000-000000000000}"/>
          </ac:spMkLst>
        </pc:spChg>
      </pc:sldChg>
      <pc:sldChg chg="modSp add mod">
        <pc:chgData name="Daniel Abrams" userId="3921a017-29cd-4f5f-8943-f305d21f2781" providerId="ADAL" clId="{B3BCB5D6-3A1D-5E4D-A928-D9ABD1AD474B}" dt="2023-11-21T12:35:48.406" v="454" actId="207"/>
        <pc:sldMkLst>
          <pc:docMk/>
          <pc:sldMk cId="0" sldId="377"/>
        </pc:sldMkLst>
        <pc:spChg chg="mod">
          <ac:chgData name="Daniel Abrams" userId="3921a017-29cd-4f5f-8943-f305d21f2781" providerId="ADAL" clId="{B3BCB5D6-3A1D-5E4D-A928-D9ABD1AD474B}" dt="2023-11-21T12:35:48.406" v="454" actId="207"/>
          <ac:spMkLst>
            <pc:docMk/>
            <pc:sldMk cId="0" sldId="377"/>
            <ac:spMk id="178" creationId="{00000000-0000-0000-0000-000000000000}"/>
          </ac:spMkLst>
        </pc:spChg>
      </pc:sldChg>
      <pc:sldChg chg="modSp add mod">
        <pc:chgData name="Daniel Abrams" userId="3921a017-29cd-4f5f-8943-f305d21f2781" providerId="ADAL" clId="{B3BCB5D6-3A1D-5E4D-A928-D9ABD1AD474B}" dt="2023-11-21T12:35:53.006" v="455" actId="207"/>
        <pc:sldMkLst>
          <pc:docMk/>
          <pc:sldMk cId="0" sldId="378"/>
        </pc:sldMkLst>
        <pc:spChg chg="mod">
          <ac:chgData name="Daniel Abrams" userId="3921a017-29cd-4f5f-8943-f305d21f2781" providerId="ADAL" clId="{B3BCB5D6-3A1D-5E4D-A928-D9ABD1AD474B}" dt="2023-11-21T12:35:53.006" v="455" actId="207"/>
          <ac:spMkLst>
            <pc:docMk/>
            <pc:sldMk cId="0" sldId="378"/>
            <ac:spMk id="186" creationId="{00000000-0000-0000-0000-000000000000}"/>
          </ac:spMkLst>
        </pc:spChg>
      </pc:sldChg>
      <pc:sldChg chg="modSp add mod">
        <pc:chgData name="Daniel Abrams" userId="3921a017-29cd-4f5f-8943-f305d21f2781" providerId="ADAL" clId="{B3BCB5D6-3A1D-5E4D-A928-D9ABD1AD474B}" dt="2023-11-21T12:37:45.447" v="471" actId="1076"/>
        <pc:sldMkLst>
          <pc:docMk/>
          <pc:sldMk cId="0" sldId="379"/>
        </pc:sldMkLst>
        <pc:spChg chg="mod">
          <ac:chgData name="Daniel Abrams" userId="3921a017-29cd-4f5f-8943-f305d21f2781" providerId="ADAL" clId="{B3BCB5D6-3A1D-5E4D-A928-D9ABD1AD474B}" dt="2023-11-21T12:36:00.773" v="457" actId="207"/>
          <ac:spMkLst>
            <pc:docMk/>
            <pc:sldMk cId="0" sldId="379"/>
            <ac:spMk id="194" creationId="{00000000-0000-0000-0000-000000000000}"/>
          </ac:spMkLst>
        </pc:spChg>
        <pc:spChg chg="mod">
          <ac:chgData name="Daniel Abrams" userId="3921a017-29cd-4f5f-8943-f305d21f2781" providerId="ADAL" clId="{B3BCB5D6-3A1D-5E4D-A928-D9ABD1AD474B}" dt="2023-11-21T12:37:45.447" v="471" actId="1076"/>
          <ac:spMkLst>
            <pc:docMk/>
            <pc:sldMk cId="0" sldId="379"/>
            <ac:spMk id="196" creationId="{00000000-0000-0000-0000-000000000000}"/>
          </ac:spMkLst>
        </pc:spChg>
      </pc:sldChg>
      <pc:sldChg chg="add">
        <pc:chgData name="Daniel Abrams" userId="3921a017-29cd-4f5f-8943-f305d21f2781" providerId="ADAL" clId="{B3BCB5D6-3A1D-5E4D-A928-D9ABD1AD474B}" dt="2023-10-25T06:49:43.861" v="108"/>
        <pc:sldMkLst>
          <pc:docMk/>
          <pc:sldMk cId="2008184427" sldId="380"/>
        </pc:sldMkLst>
      </pc:sldChg>
      <pc:sldChg chg="add">
        <pc:chgData name="Daniel Abrams" userId="3921a017-29cd-4f5f-8943-f305d21f2781" providerId="ADAL" clId="{B3BCB5D6-3A1D-5E4D-A928-D9ABD1AD474B}" dt="2023-10-25T06:49:43.861" v="108"/>
        <pc:sldMkLst>
          <pc:docMk/>
          <pc:sldMk cId="2563035971" sldId="381"/>
        </pc:sldMkLst>
      </pc:sldChg>
      <pc:sldChg chg="add">
        <pc:chgData name="Daniel Abrams" userId="3921a017-29cd-4f5f-8943-f305d21f2781" providerId="ADAL" clId="{B3BCB5D6-3A1D-5E4D-A928-D9ABD1AD474B}" dt="2023-10-25T06:49:43.861" v="108"/>
        <pc:sldMkLst>
          <pc:docMk/>
          <pc:sldMk cId="382687286" sldId="382"/>
        </pc:sldMkLst>
      </pc:sldChg>
      <pc:sldChg chg="add">
        <pc:chgData name="Daniel Abrams" userId="3921a017-29cd-4f5f-8943-f305d21f2781" providerId="ADAL" clId="{B3BCB5D6-3A1D-5E4D-A928-D9ABD1AD474B}" dt="2023-10-25T06:49:43.861" v="108"/>
        <pc:sldMkLst>
          <pc:docMk/>
          <pc:sldMk cId="3639861329" sldId="383"/>
        </pc:sldMkLst>
      </pc:sldChg>
      <pc:sldChg chg="add del">
        <pc:chgData name="Daniel Abrams" userId="3921a017-29cd-4f5f-8943-f305d21f2781" providerId="ADAL" clId="{B3BCB5D6-3A1D-5E4D-A928-D9ABD1AD474B}" dt="2023-11-21T15:54:37.109" v="929" actId="2696"/>
        <pc:sldMkLst>
          <pc:docMk/>
          <pc:sldMk cId="0" sldId="384"/>
        </pc:sldMkLst>
      </pc:sldChg>
      <pc:sldChg chg="add del">
        <pc:chgData name="Daniel Abrams" userId="3921a017-29cd-4f5f-8943-f305d21f2781" providerId="ADAL" clId="{B3BCB5D6-3A1D-5E4D-A928-D9ABD1AD474B}" dt="2023-11-21T15:54:37.113" v="930" actId="2696"/>
        <pc:sldMkLst>
          <pc:docMk/>
          <pc:sldMk cId="0" sldId="385"/>
        </pc:sldMkLst>
      </pc:sldChg>
      <pc:sldChg chg="add del">
        <pc:chgData name="Daniel Abrams" userId="3921a017-29cd-4f5f-8943-f305d21f2781" providerId="ADAL" clId="{B3BCB5D6-3A1D-5E4D-A928-D9ABD1AD474B}" dt="2023-11-21T15:54:37.115" v="931" actId="2696"/>
        <pc:sldMkLst>
          <pc:docMk/>
          <pc:sldMk cId="0" sldId="386"/>
        </pc:sldMkLst>
      </pc:sldChg>
      <pc:sldChg chg="add del">
        <pc:chgData name="Daniel Abrams" userId="3921a017-29cd-4f5f-8943-f305d21f2781" providerId="ADAL" clId="{B3BCB5D6-3A1D-5E4D-A928-D9ABD1AD474B}" dt="2023-11-21T15:54:37.106" v="928" actId="2696"/>
        <pc:sldMkLst>
          <pc:docMk/>
          <pc:sldMk cId="0" sldId="387"/>
        </pc:sldMkLst>
      </pc:sldChg>
      <pc:sldChg chg="add del">
        <pc:chgData name="Daniel Abrams" userId="3921a017-29cd-4f5f-8943-f305d21f2781" providerId="ADAL" clId="{B3BCB5D6-3A1D-5E4D-A928-D9ABD1AD474B}" dt="2023-11-21T15:54:37.125" v="932" actId="2696"/>
        <pc:sldMkLst>
          <pc:docMk/>
          <pc:sldMk cId="0" sldId="388"/>
        </pc:sldMkLst>
      </pc:sldChg>
      <pc:sldChg chg="add del">
        <pc:chgData name="Daniel Abrams" userId="3921a017-29cd-4f5f-8943-f305d21f2781" providerId="ADAL" clId="{B3BCB5D6-3A1D-5E4D-A928-D9ABD1AD474B}" dt="2023-11-21T15:54:37.134" v="933" actId="2696"/>
        <pc:sldMkLst>
          <pc:docMk/>
          <pc:sldMk cId="0" sldId="389"/>
        </pc:sldMkLst>
      </pc:sldChg>
      <pc:sldChg chg="add del">
        <pc:chgData name="Daniel Abrams" userId="3921a017-29cd-4f5f-8943-f305d21f2781" providerId="ADAL" clId="{B3BCB5D6-3A1D-5E4D-A928-D9ABD1AD474B}" dt="2023-11-21T15:54:37.149" v="934" actId="2696"/>
        <pc:sldMkLst>
          <pc:docMk/>
          <pc:sldMk cId="0" sldId="390"/>
        </pc:sldMkLst>
      </pc:sldChg>
      <pc:sldChg chg="add del">
        <pc:chgData name="Daniel Abrams" userId="3921a017-29cd-4f5f-8943-f305d21f2781" providerId="ADAL" clId="{B3BCB5D6-3A1D-5E4D-A928-D9ABD1AD474B}" dt="2023-11-21T15:54:37.161" v="935" actId="2696"/>
        <pc:sldMkLst>
          <pc:docMk/>
          <pc:sldMk cId="0" sldId="391"/>
        </pc:sldMkLst>
      </pc:sldChg>
      <pc:sldChg chg="add del">
        <pc:chgData name="Daniel Abrams" userId="3921a017-29cd-4f5f-8943-f305d21f2781" providerId="ADAL" clId="{B3BCB5D6-3A1D-5E4D-A928-D9ABD1AD474B}" dt="2023-11-21T15:55:59.458" v="1218" actId="2696"/>
        <pc:sldMkLst>
          <pc:docMk/>
          <pc:sldMk cId="2952527755" sldId="392"/>
        </pc:sldMkLst>
      </pc:sldChg>
      <pc:sldChg chg="modSp add mod setBg">
        <pc:chgData name="Daniel Abrams" userId="3921a017-29cd-4f5f-8943-f305d21f2781" providerId="ADAL" clId="{B3BCB5D6-3A1D-5E4D-A928-D9ABD1AD474B}" dt="2023-11-29T10:30:21.237" v="1672" actId="207"/>
        <pc:sldMkLst>
          <pc:docMk/>
          <pc:sldMk cId="0" sldId="393"/>
        </pc:sldMkLst>
        <pc:spChg chg="mod">
          <ac:chgData name="Daniel Abrams" userId="3921a017-29cd-4f5f-8943-f305d21f2781" providerId="ADAL" clId="{B3BCB5D6-3A1D-5E4D-A928-D9ABD1AD474B}" dt="2023-11-21T16:03:25.437" v="1408" actId="207"/>
          <ac:spMkLst>
            <pc:docMk/>
            <pc:sldMk cId="0" sldId="393"/>
            <ac:spMk id="675" creationId="{00000000-0000-0000-0000-000000000000}"/>
          </ac:spMkLst>
        </pc:spChg>
        <pc:spChg chg="mod">
          <ac:chgData name="Daniel Abrams" userId="3921a017-29cd-4f5f-8943-f305d21f2781" providerId="ADAL" clId="{B3BCB5D6-3A1D-5E4D-A928-D9ABD1AD474B}" dt="2023-11-21T15:50:34.180" v="925" actId="1076"/>
          <ac:spMkLst>
            <pc:docMk/>
            <pc:sldMk cId="0" sldId="393"/>
            <ac:spMk id="676" creationId="{00000000-0000-0000-0000-000000000000}"/>
          </ac:spMkLst>
        </pc:spChg>
        <pc:spChg chg="mod">
          <ac:chgData name="Daniel Abrams" userId="3921a017-29cd-4f5f-8943-f305d21f2781" providerId="ADAL" clId="{B3BCB5D6-3A1D-5E4D-A928-D9ABD1AD474B}" dt="2023-11-21T15:50:45.408" v="926" actId="14100"/>
          <ac:spMkLst>
            <pc:docMk/>
            <pc:sldMk cId="0" sldId="393"/>
            <ac:spMk id="679" creationId="{00000000-0000-0000-0000-000000000000}"/>
          </ac:spMkLst>
        </pc:spChg>
        <pc:spChg chg="mod">
          <ac:chgData name="Daniel Abrams" userId="3921a017-29cd-4f5f-8943-f305d21f2781" providerId="ADAL" clId="{B3BCB5D6-3A1D-5E4D-A928-D9ABD1AD474B}" dt="2023-11-21T16:04:10.040" v="1409" actId="207"/>
          <ac:spMkLst>
            <pc:docMk/>
            <pc:sldMk cId="0" sldId="393"/>
            <ac:spMk id="681" creationId="{00000000-0000-0000-0000-000000000000}"/>
          </ac:spMkLst>
        </pc:spChg>
        <pc:spChg chg="mod">
          <ac:chgData name="Daniel Abrams" userId="3921a017-29cd-4f5f-8943-f305d21f2781" providerId="ADAL" clId="{B3BCB5D6-3A1D-5E4D-A928-D9ABD1AD474B}" dt="2023-11-29T10:30:21.237" v="1672" actId="207"/>
          <ac:spMkLst>
            <pc:docMk/>
            <pc:sldMk cId="0" sldId="393"/>
            <ac:spMk id="682" creationId="{00000000-0000-0000-0000-000000000000}"/>
          </ac:spMkLst>
        </pc:spChg>
        <pc:spChg chg="mod">
          <ac:chgData name="Daniel Abrams" userId="3921a017-29cd-4f5f-8943-f305d21f2781" providerId="ADAL" clId="{B3BCB5D6-3A1D-5E4D-A928-D9ABD1AD474B}" dt="2023-11-21T16:03:25.067" v="1407" actId="947"/>
          <ac:spMkLst>
            <pc:docMk/>
            <pc:sldMk cId="0" sldId="393"/>
            <ac:spMk id="683" creationId="{00000000-0000-0000-0000-000000000000}"/>
          </ac:spMkLst>
        </pc:spChg>
      </pc:sldChg>
      <pc:sldChg chg="modSp add mod">
        <pc:chgData name="Daniel Abrams" userId="3921a017-29cd-4f5f-8943-f305d21f2781" providerId="ADAL" clId="{B3BCB5D6-3A1D-5E4D-A928-D9ABD1AD474B}" dt="2023-11-21T16:05:40.097" v="1419" actId="207"/>
        <pc:sldMkLst>
          <pc:docMk/>
          <pc:sldMk cId="1568379887" sldId="394"/>
        </pc:sldMkLst>
        <pc:spChg chg="mod">
          <ac:chgData name="Daniel Abrams" userId="3921a017-29cd-4f5f-8943-f305d21f2781" providerId="ADAL" clId="{B3BCB5D6-3A1D-5E4D-A928-D9ABD1AD474B}" dt="2023-11-21T16:05:40.097" v="1419" actId="207"/>
          <ac:spMkLst>
            <pc:docMk/>
            <pc:sldMk cId="1568379887" sldId="394"/>
            <ac:spMk id="681" creationId="{00000000-0000-0000-0000-000000000000}"/>
          </ac:spMkLst>
        </pc:spChg>
        <pc:spChg chg="mod">
          <ac:chgData name="Daniel Abrams" userId="3921a017-29cd-4f5f-8943-f305d21f2781" providerId="ADAL" clId="{B3BCB5D6-3A1D-5E4D-A928-D9ABD1AD474B}" dt="2023-11-21T15:58:53.680" v="1388" actId="20577"/>
          <ac:spMkLst>
            <pc:docMk/>
            <pc:sldMk cId="1568379887" sldId="394"/>
            <ac:spMk id="683" creationId="{00000000-0000-0000-0000-000000000000}"/>
          </ac:spMkLst>
        </pc:spChg>
      </pc:sldChg>
      <pc:sldChg chg="modSp add mod">
        <pc:chgData name="Daniel Abrams" userId="3921a017-29cd-4f5f-8943-f305d21f2781" providerId="ADAL" clId="{B3BCB5D6-3A1D-5E4D-A928-D9ABD1AD474B}" dt="2023-11-21T16:05:48.833" v="1421" actId="207"/>
        <pc:sldMkLst>
          <pc:docMk/>
          <pc:sldMk cId="3430984218" sldId="395"/>
        </pc:sldMkLst>
        <pc:spChg chg="mod">
          <ac:chgData name="Daniel Abrams" userId="3921a017-29cd-4f5f-8943-f305d21f2781" providerId="ADAL" clId="{B3BCB5D6-3A1D-5E4D-A928-D9ABD1AD474B}" dt="2023-11-21T16:05:48.833" v="1421" actId="207"/>
          <ac:spMkLst>
            <pc:docMk/>
            <pc:sldMk cId="3430984218" sldId="395"/>
            <ac:spMk id="681" creationId="{00000000-0000-0000-0000-000000000000}"/>
          </ac:spMkLst>
        </pc:spChg>
      </pc:sldChg>
      <pc:sldChg chg="add del">
        <pc:chgData name="Daniel Abrams" userId="3921a017-29cd-4f5f-8943-f305d21f2781" providerId="ADAL" clId="{B3BCB5D6-3A1D-5E4D-A928-D9ABD1AD474B}" dt="2023-11-21T15:59:09.464" v="1389" actId="2696"/>
        <pc:sldMkLst>
          <pc:docMk/>
          <pc:sldMk cId="3078827716" sldId="396"/>
        </pc:sldMkLst>
      </pc:sldChg>
      <pc:sldChg chg="modSp add mod setBg">
        <pc:chgData name="Daniel Abrams" userId="3921a017-29cd-4f5f-8943-f305d21f2781" providerId="ADAL" clId="{B3BCB5D6-3A1D-5E4D-A928-D9ABD1AD474B}" dt="2023-11-29T09:47:27.464" v="1669" actId="20577"/>
        <pc:sldMkLst>
          <pc:docMk/>
          <pc:sldMk cId="4172180376" sldId="397"/>
        </pc:sldMkLst>
        <pc:spChg chg="mod">
          <ac:chgData name="Daniel Abrams" userId="3921a017-29cd-4f5f-8943-f305d21f2781" providerId="ADAL" clId="{B3BCB5D6-3A1D-5E4D-A928-D9ABD1AD474B}" dt="2023-11-21T16:06:05.054" v="1424" actId="1076"/>
          <ac:spMkLst>
            <pc:docMk/>
            <pc:sldMk cId="4172180376" sldId="397"/>
            <ac:spMk id="681" creationId="{00000000-0000-0000-0000-000000000000}"/>
          </ac:spMkLst>
        </pc:spChg>
        <pc:spChg chg="mod">
          <ac:chgData name="Daniel Abrams" userId="3921a017-29cd-4f5f-8943-f305d21f2781" providerId="ADAL" clId="{B3BCB5D6-3A1D-5E4D-A928-D9ABD1AD474B}" dt="2023-11-21T16:06:36.113" v="1429" actId="113"/>
          <ac:spMkLst>
            <pc:docMk/>
            <pc:sldMk cId="4172180376" sldId="397"/>
            <ac:spMk id="682" creationId="{00000000-0000-0000-0000-000000000000}"/>
          </ac:spMkLst>
        </pc:spChg>
        <pc:spChg chg="mod">
          <ac:chgData name="Daniel Abrams" userId="3921a017-29cd-4f5f-8943-f305d21f2781" providerId="ADAL" clId="{B3BCB5D6-3A1D-5E4D-A928-D9ABD1AD474B}" dt="2023-11-29T09:47:27.464" v="1669" actId="20577"/>
          <ac:spMkLst>
            <pc:docMk/>
            <pc:sldMk cId="4172180376" sldId="397"/>
            <ac:spMk id="683" creationId="{00000000-0000-0000-0000-000000000000}"/>
          </ac:spMkLst>
        </pc:spChg>
      </pc:sldChg>
      <pc:sldChg chg="modSp add mod">
        <pc:chgData name="Daniel Abrams" userId="3921a017-29cd-4f5f-8943-f305d21f2781" providerId="ADAL" clId="{B3BCB5D6-3A1D-5E4D-A928-D9ABD1AD474B}" dt="2023-11-26T10:23:34.599" v="1451" actId="20577"/>
        <pc:sldMkLst>
          <pc:docMk/>
          <pc:sldMk cId="0" sldId="398"/>
        </pc:sldMkLst>
        <pc:spChg chg="mod">
          <ac:chgData name="Daniel Abrams" userId="3921a017-29cd-4f5f-8943-f305d21f2781" providerId="ADAL" clId="{B3BCB5D6-3A1D-5E4D-A928-D9ABD1AD474B}" dt="2023-11-26T10:23:34.599" v="1451" actId="20577"/>
          <ac:spMkLst>
            <pc:docMk/>
            <pc:sldMk cId="0" sldId="398"/>
            <ac:spMk id="97" creationId="{00000000-0000-0000-0000-000000000000}"/>
          </ac:spMkLst>
        </pc:spChg>
      </pc:sldChg>
      <pc:sldChg chg="modSp add mod">
        <pc:chgData name="Daniel Abrams" userId="3921a017-29cd-4f5f-8943-f305d21f2781" providerId="ADAL" clId="{B3BCB5D6-3A1D-5E4D-A928-D9ABD1AD474B}" dt="2023-11-26T10:25:01.059" v="1495" actId="20577"/>
        <pc:sldMkLst>
          <pc:docMk/>
          <pc:sldMk cId="1868209555" sldId="399"/>
        </pc:sldMkLst>
        <pc:spChg chg="mod">
          <ac:chgData name="Daniel Abrams" userId="3921a017-29cd-4f5f-8943-f305d21f2781" providerId="ADAL" clId="{B3BCB5D6-3A1D-5E4D-A928-D9ABD1AD474B}" dt="2023-11-26T10:25:01.059" v="1495" actId="20577"/>
          <ac:spMkLst>
            <pc:docMk/>
            <pc:sldMk cId="1868209555" sldId="399"/>
            <ac:spMk id="100" creationId="{00000000-0000-0000-0000-000000000000}"/>
          </ac:spMkLst>
        </pc:spChg>
      </pc:sldChg>
      <pc:sldChg chg="modSp add mod">
        <pc:chgData name="Daniel Abrams" userId="3921a017-29cd-4f5f-8943-f305d21f2781" providerId="ADAL" clId="{B3BCB5D6-3A1D-5E4D-A928-D9ABD1AD474B}" dt="2023-11-26T10:25:35.723" v="1499" actId="20577"/>
        <pc:sldMkLst>
          <pc:docMk/>
          <pc:sldMk cId="2713938473" sldId="400"/>
        </pc:sldMkLst>
        <pc:spChg chg="mod">
          <ac:chgData name="Daniel Abrams" userId="3921a017-29cd-4f5f-8943-f305d21f2781" providerId="ADAL" clId="{B3BCB5D6-3A1D-5E4D-A928-D9ABD1AD474B}" dt="2023-11-26T10:25:35.723" v="1499" actId="20577"/>
          <ac:spMkLst>
            <pc:docMk/>
            <pc:sldMk cId="2713938473" sldId="400"/>
            <ac:spMk id="100" creationId="{00000000-0000-0000-0000-000000000000}"/>
          </ac:spMkLst>
        </pc:spChg>
      </pc:sldChg>
      <pc:sldChg chg="add del">
        <pc:chgData name="Daniel Abrams" userId="3921a017-29cd-4f5f-8943-f305d21f2781" providerId="ADAL" clId="{B3BCB5D6-3A1D-5E4D-A928-D9ABD1AD474B}" dt="2023-11-21T15:55:35.109" v="1195" actId="2696"/>
        <pc:sldMkLst>
          <pc:docMk/>
          <pc:sldMk cId="3183263148" sldId="401"/>
        </pc:sldMkLst>
      </pc:sldChg>
      <pc:sldChg chg="add del">
        <pc:chgData name="Daniel Abrams" userId="3921a017-29cd-4f5f-8943-f305d21f2781" providerId="ADAL" clId="{B3BCB5D6-3A1D-5E4D-A928-D9ABD1AD474B}" dt="2023-11-21T15:55:35.075" v="1162" actId="2696"/>
        <pc:sldMkLst>
          <pc:docMk/>
          <pc:sldMk cId="2796000083" sldId="402"/>
        </pc:sldMkLst>
      </pc:sldChg>
      <pc:sldChg chg="add del">
        <pc:chgData name="Daniel Abrams" userId="3921a017-29cd-4f5f-8943-f305d21f2781" providerId="ADAL" clId="{B3BCB5D6-3A1D-5E4D-A928-D9ABD1AD474B}" dt="2023-11-21T15:55:35.083" v="1170" actId="2696"/>
        <pc:sldMkLst>
          <pc:docMk/>
          <pc:sldMk cId="3955291870" sldId="403"/>
        </pc:sldMkLst>
      </pc:sldChg>
      <pc:sldChg chg="add del">
        <pc:chgData name="Daniel Abrams" userId="3921a017-29cd-4f5f-8943-f305d21f2781" providerId="ADAL" clId="{B3BCB5D6-3A1D-5E4D-A928-D9ABD1AD474B}" dt="2023-11-21T16:07:20.775" v="1437" actId="2696"/>
        <pc:sldMkLst>
          <pc:docMk/>
          <pc:sldMk cId="965957052" sldId="404"/>
        </pc:sldMkLst>
      </pc:sldChg>
      <pc:sldChg chg="add del">
        <pc:chgData name="Daniel Abrams" userId="3921a017-29cd-4f5f-8943-f305d21f2781" providerId="ADAL" clId="{B3BCB5D6-3A1D-5E4D-A928-D9ABD1AD474B}" dt="2023-11-21T15:56:57.297" v="1347" actId="2696"/>
        <pc:sldMkLst>
          <pc:docMk/>
          <pc:sldMk cId="0" sldId="405"/>
        </pc:sldMkLst>
      </pc:sldChg>
      <pc:sldChg chg="add del">
        <pc:chgData name="Daniel Abrams" userId="3921a017-29cd-4f5f-8943-f305d21f2781" providerId="ADAL" clId="{B3BCB5D6-3A1D-5E4D-A928-D9ABD1AD474B}" dt="2023-11-21T15:56:57.306" v="1349" actId="2696"/>
        <pc:sldMkLst>
          <pc:docMk/>
          <pc:sldMk cId="0" sldId="406"/>
        </pc:sldMkLst>
      </pc:sldChg>
      <pc:sldChg chg="add del">
        <pc:chgData name="Daniel Abrams" userId="3921a017-29cd-4f5f-8943-f305d21f2781" providerId="ADAL" clId="{B3BCB5D6-3A1D-5E4D-A928-D9ABD1AD474B}" dt="2023-11-21T15:56:57.301" v="1348" actId="2696"/>
        <pc:sldMkLst>
          <pc:docMk/>
          <pc:sldMk cId="0" sldId="407"/>
        </pc:sldMkLst>
      </pc:sldChg>
      <pc:sldChg chg="addSp delSp modSp add del mod ord setBg">
        <pc:chgData name="Daniel Abrams" userId="3921a017-29cd-4f5f-8943-f305d21f2781" providerId="ADAL" clId="{B3BCB5D6-3A1D-5E4D-A928-D9ABD1AD474B}" dt="2023-11-29T17:38:34.062" v="1899" actId="2696"/>
        <pc:sldMkLst>
          <pc:docMk/>
          <pc:sldMk cId="0" sldId="408"/>
        </pc:sldMkLst>
        <pc:spChg chg="add del mod">
          <ac:chgData name="Daniel Abrams" userId="3921a017-29cd-4f5f-8943-f305d21f2781" providerId="ADAL" clId="{B3BCB5D6-3A1D-5E4D-A928-D9ABD1AD474B}" dt="2023-11-29T17:36:15.464" v="1865"/>
          <ac:spMkLst>
            <pc:docMk/>
            <pc:sldMk cId="0" sldId="408"/>
            <ac:spMk id="35" creationId="{53ADDFAD-0627-C8F5-F48A-FF669A61A3C8}"/>
          </ac:spMkLst>
        </pc:spChg>
        <pc:spChg chg="add del mod">
          <ac:chgData name="Daniel Abrams" userId="3921a017-29cd-4f5f-8943-f305d21f2781" providerId="ADAL" clId="{B3BCB5D6-3A1D-5E4D-A928-D9ABD1AD474B}" dt="2023-11-29T17:36:16.514" v="1867"/>
          <ac:spMkLst>
            <pc:docMk/>
            <pc:sldMk cId="0" sldId="408"/>
            <ac:spMk id="36" creationId="{FB0A65F1-B914-BCA7-1BBA-FFF241E4F063}"/>
          </ac:spMkLst>
        </pc:spChg>
        <pc:spChg chg="add del">
          <ac:chgData name="Daniel Abrams" userId="3921a017-29cd-4f5f-8943-f305d21f2781" providerId="ADAL" clId="{B3BCB5D6-3A1D-5E4D-A928-D9ABD1AD474B}" dt="2023-11-29T17:36:23.501" v="1869" actId="26606"/>
          <ac:spMkLst>
            <pc:docMk/>
            <pc:sldMk cId="0" sldId="408"/>
            <ac:spMk id="39" creationId="{42A4FC2C-047E-45A5-965D-8E1E3BF09BC6}"/>
          </ac:spMkLst>
        </pc:spChg>
        <pc:spChg chg="add del">
          <ac:chgData name="Daniel Abrams" userId="3921a017-29cd-4f5f-8943-f305d21f2781" providerId="ADAL" clId="{B3BCB5D6-3A1D-5E4D-A928-D9ABD1AD474B}" dt="2023-11-29T17:36:32.656" v="1871" actId="26606"/>
          <ac:spMkLst>
            <pc:docMk/>
            <pc:sldMk cId="0" sldId="408"/>
            <ac:spMk id="41" creationId="{E2384209-CB15-4CDF-9D31-C44FD9A3F20D}"/>
          </ac:spMkLst>
        </pc:spChg>
        <pc:spChg chg="add del">
          <ac:chgData name="Daniel Abrams" userId="3921a017-29cd-4f5f-8943-f305d21f2781" providerId="ADAL" clId="{B3BCB5D6-3A1D-5E4D-A928-D9ABD1AD474B}" dt="2023-11-29T17:36:32.656" v="1871" actId="26606"/>
          <ac:spMkLst>
            <pc:docMk/>
            <pc:sldMk cId="0" sldId="408"/>
            <ac:spMk id="42" creationId="{AB8C311F-7253-4AED-9701-7FC0708C41C7}"/>
          </ac:spMkLst>
        </pc:spChg>
        <pc:spChg chg="add del">
          <ac:chgData name="Daniel Abrams" userId="3921a017-29cd-4f5f-8943-f305d21f2781" providerId="ADAL" clId="{B3BCB5D6-3A1D-5E4D-A928-D9ABD1AD474B}" dt="2023-11-29T17:36:32.656" v="1871" actId="26606"/>
          <ac:spMkLst>
            <pc:docMk/>
            <pc:sldMk cId="0" sldId="408"/>
            <ac:spMk id="43" creationId="{2633B3B5-CC90-43F0-8714-D31D1F3F0209}"/>
          </ac:spMkLst>
        </pc:spChg>
        <pc:spChg chg="add del">
          <ac:chgData name="Daniel Abrams" userId="3921a017-29cd-4f5f-8943-f305d21f2781" providerId="ADAL" clId="{B3BCB5D6-3A1D-5E4D-A928-D9ABD1AD474B}" dt="2023-11-29T17:36:32.656" v="1871" actId="26606"/>
          <ac:spMkLst>
            <pc:docMk/>
            <pc:sldMk cId="0" sldId="408"/>
            <ac:spMk id="45" creationId="{A8D57A06-A426-446D-B02C-A2DC6B62E45E}"/>
          </ac:spMkLst>
        </pc:spChg>
        <pc:spChg chg="add del">
          <ac:chgData name="Daniel Abrams" userId="3921a017-29cd-4f5f-8943-f305d21f2781" providerId="ADAL" clId="{B3BCB5D6-3A1D-5E4D-A928-D9ABD1AD474B}" dt="2023-11-29T17:36:35.599" v="1873" actId="26606"/>
          <ac:spMkLst>
            <pc:docMk/>
            <pc:sldMk cId="0" sldId="408"/>
            <ac:spMk id="47" creationId="{42A4FC2C-047E-45A5-965D-8E1E3BF09BC6}"/>
          </ac:spMkLst>
        </pc:spChg>
        <pc:spChg chg="add">
          <ac:chgData name="Daniel Abrams" userId="3921a017-29cd-4f5f-8943-f305d21f2781" providerId="ADAL" clId="{B3BCB5D6-3A1D-5E4D-A928-D9ABD1AD474B}" dt="2023-11-29T17:36:35.605" v="1874" actId="26606"/>
          <ac:spMkLst>
            <pc:docMk/>
            <pc:sldMk cId="0" sldId="408"/>
            <ac:spMk id="49" creationId="{AB8C311F-7253-4AED-9701-7FC0708C41C7}"/>
          </ac:spMkLst>
        </pc:spChg>
        <pc:spChg chg="add">
          <ac:chgData name="Daniel Abrams" userId="3921a017-29cd-4f5f-8943-f305d21f2781" providerId="ADAL" clId="{B3BCB5D6-3A1D-5E4D-A928-D9ABD1AD474B}" dt="2023-11-29T17:36:35.605" v="1874" actId="26606"/>
          <ac:spMkLst>
            <pc:docMk/>
            <pc:sldMk cId="0" sldId="408"/>
            <ac:spMk id="50" creationId="{E2384209-CB15-4CDF-9D31-C44FD9A3F20D}"/>
          </ac:spMkLst>
        </pc:spChg>
        <pc:spChg chg="add">
          <ac:chgData name="Daniel Abrams" userId="3921a017-29cd-4f5f-8943-f305d21f2781" providerId="ADAL" clId="{B3BCB5D6-3A1D-5E4D-A928-D9ABD1AD474B}" dt="2023-11-29T17:36:35.605" v="1874" actId="26606"/>
          <ac:spMkLst>
            <pc:docMk/>
            <pc:sldMk cId="0" sldId="408"/>
            <ac:spMk id="51" creationId="{2633B3B5-CC90-43F0-8714-D31D1F3F0209}"/>
          </ac:spMkLst>
        </pc:spChg>
        <pc:spChg chg="add">
          <ac:chgData name="Daniel Abrams" userId="3921a017-29cd-4f5f-8943-f305d21f2781" providerId="ADAL" clId="{B3BCB5D6-3A1D-5E4D-A928-D9ABD1AD474B}" dt="2023-11-29T17:36:35.605" v="1874" actId="26606"/>
          <ac:spMkLst>
            <pc:docMk/>
            <pc:sldMk cId="0" sldId="408"/>
            <ac:spMk id="52" creationId="{A8D57A06-A426-446D-B02C-A2DC6B62E45E}"/>
          </ac:spMkLst>
        </pc:spChg>
        <pc:spChg chg="del mod">
          <ac:chgData name="Daniel Abrams" userId="3921a017-29cd-4f5f-8943-f305d21f2781" providerId="ADAL" clId="{B3BCB5D6-3A1D-5E4D-A928-D9ABD1AD474B}" dt="2023-11-29T17:33:38.506" v="1843" actId="478"/>
          <ac:spMkLst>
            <pc:docMk/>
            <pc:sldMk cId="0" sldId="408"/>
            <ac:spMk id="249" creationId="{00000000-0000-0000-0000-000000000000}"/>
          </ac:spMkLst>
        </pc:spChg>
        <pc:spChg chg="del mod">
          <ac:chgData name="Daniel Abrams" userId="3921a017-29cd-4f5f-8943-f305d21f2781" providerId="ADAL" clId="{B3BCB5D6-3A1D-5E4D-A928-D9ABD1AD474B}" dt="2023-11-29T17:35:57.467" v="1859" actId="478"/>
          <ac:spMkLst>
            <pc:docMk/>
            <pc:sldMk cId="0" sldId="408"/>
            <ac:spMk id="250" creationId="{00000000-0000-0000-0000-000000000000}"/>
          </ac:spMkLst>
        </pc:spChg>
        <pc:spChg chg="del mod">
          <ac:chgData name="Daniel Abrams" userId="3921a017-29cd-4f5f-8943-f305d21f2781" providerId="ADAL" clId="{B3BCB5D6-3A1D-5E4D-A928-D9ABD1AD474B}" dt="2023-11-29T17:35:05.335" v="1852" actId="478"/>
          <ac:spMkLst>
            <pc:docMk/>
            <pc:sldMk cId="0" sldId="408"/>
            <ac:spMk id="251" creationId="{00000000-0000-0000-0000-000000000000}"/>
          </ac:spMkLst>
        </pc:spChg>
        <pc:spChg chg="del">
          <ac:chgData name="Daniel Abrams" userId="3921a017-29cd-4f5f-8943-f305d21f2781" providerId="ADAL" clId="{B3BCB5D6-3A1D-5E4D-A928-D9ABD1AD474B}" dt="2023-11-29T17:33:36.544" v="1842" actId="478"/>
          <ac:spMkLst>
            <pc:docMk/>
            <pc:sldMk cId="0" sldId="408"/>
            <ac:spMk id="252" creationId="{00000000-0000-0000-0000-000000000000}"/>
          </ac:spMkLst>
        </pc:spChg>
        <pc:spChg chg="del mod">
          <ac:chgData name="Daniel Abrams" userId="3921a017-29cd-4f5f-8943-f305d21f2781" providerId="ADAL" clId="{B3BCB5D6-3A1D-5E4D-A928-D9ABD1AD474B}" dt="2023-11-29T17:33:34.996" v="1841" actId="478"/>
          <ac:spMkLst>
            <pc:docMk/>
            <pc:sldMk cId="0" sldId="408"/>
            <ac:spMk id="253" creationId="{00000000-0000-0000-0000-000000000000}"/>
          </ac:spMkLst>
        </pc:spChg>
        <pc:spChg chg="del mod">
          <ac:chgData name="Daniel Abrams" userId="3921a017-29cd-4f5f-8943-f305d21f2781" providerId="ADAL" clId="{B3BCB5D6-3A1D-5E4D-A928-D9ABD1AD474B}" dt="2023-11-29T17:35:55.865" v="1858" actId="478"/>
          <ac:spMkLst>
            <pc:docMk/>
            <pc:sldMk cId="0" sldId="408"/>
            <ac:spMk id="254" creationId="{00000000-0000-0000-0000-000000000000}"/>
          </ac:spMkLst>
        </pc:spChg>
        <pc:spChg chg="del mod">
          <ac:chgData name="Daniel Abrams" userId="3921a017-29cd-4f5f-8943-f305d21f2781" providerId="ADAL" clId="{B3BCB5D6-3A1D-5E4D-A928-D9ABD1AD474B}" dt="2023-11-29T17:35:59.670" v="1860" actId="478"/>
          <ac:spMkLst>
            <pc:docMk/>
            <pc:sldMk cId="0" sldId="408"/>
            <ac:spMk id="255" creationId="{00000000-0000-0000-0000-000000000000}"/>
          </ac:spMkLst>
        </pc:spChg>
        <pc:spChg chg="del mod">
          <ac:chgData name="Daniel Abrams" userId="3921a017-29cd-4f5f-8943-f305d21f2781" providerId="ADAL" clId="{B3BCB5D6-3A1D-5E4D-A928-D9ABD1AD474B}" dt="2023-11-29T17:35:12.398" v="1854" actId="478"/>
          <ac:spMkLst>
            <pc:docMk/>
            <pc:sldMk cId="0" sldId="408"/>
            <ac:spMk id="256" creationId="{00000000-0000-0000-0000-000000000000}"/>
          </ac:spMkLst>
        </pc:spChg>
        <pc:picChg chg="add del mod">
          <ac:chgData name="Daniel Abrams" userId="3921a017-29cd-4f5f-8943-f305d21f2781" providerId="ADAL" clId="{B3BCB5D6-3A1D-5E4D-A928-D9ABD1AD474B}" dt="2023-11-29T17:34:50.758" v="1845" actId="478"/>
          <ac:picMkLst>
            <pc:docMk/>
            <pc:sldMk cId="0" sldId="408"/>
            <ac:picMk id="3" creationId="{1D9F2568-1AE0-021D-01C9-B39F310EC01D}"/>
          </ac:picMkLst>
        </pc:picChg>
        <pc:picChg chg="add del mod">
          <ac:chgData name="Daniel Abrams" userId="3921a017-29cd-4f5f-8943-f305d21f2781" providerId="ADAL" clId="{B3BCB5D6-3A1D-5E4D-A928-D9ABD1AD474B}" dt="2023-11-29T17:33:25.268" v="1839" actId="478"/>
          <ac:picMkLst>
            <pc:docMk/>
            <pc:sldMk cId="0" sldId="408"/>
            <ac:picMk id="5" creationId="{414D5D35-7453-2607-3530-4E1E104FF53F}"/>
          </ac:picMkLst>
        </pc:picChg>
        <pc:picChg chg="add del mod">
          <ac:chgData name="Daniel Abrams" userId="3921a017-29cd-4f5f-8943-f305d21f2781" providerId="ADAL" clId="{B3BCB5D6-3A1D-5E4D-A928-D9ABD1AD474B}" dt="2023-11-29T17:33:23.643" v="1838" actId="478"/>
          <ac:picMkLst>
            <pc:docMk/>
            <pc:sldMk cId="0" sldId="408"/>
            <ac:picMk id="7" creationId="{4D81D022-BCD2-31B6-7461-2E33394D68D0}"/>
          </ac:picMkLst>
        </pc:picChg>
        <pc:picChg chg="add del mod">
          <ac:chgData name="Daniel Abrams" userId="3921a017-29cd-4f5f-8943-f305d21f2781" providerId="ADAL" clId="{B3BCB5D6-3A1D-5E4D-A928-D9ABD1AD474B}" dt="2023-11-29T17:33:21.932" v="1837" actId="478"/>
          <ac:picMkLst>
            <pc:docMk/>
            <pc:sldMk cId="0" sldId="408"/>
            <ac:picMk id="9" creationId="{44983046-F92E-7DB9-14EC-94E915FBAD95}"/>
          </ac:picMkLst>
        </pc:picChg>
        <pc:picChg chg="add del mod">
          <ac:chgData name="Daniel Abrams" userId="3921a017-29cd-4f5f-8943-f305d21f2781" providerId="ADAL" clId="{B3BCB5D6-3A1D-5E4D-A928-D9ABD1AD474B}" dt="2023-11-29T17:32:52.252" v="1832" actId="478"/>
          <ac:picMkLst>
            <pc:docMk/>
            <pc:sldMk cId="0" sldId="408"/>
            <ac:picMk id="11" creationId="{77512CF0-2E1B-F856-BD14-21FF7378EF22}"/>
          </ac:picMkLst>
        </pc:picChg>
        <pc:picChg chg="add del mod">
          <ac:chgData name="Daniel Abrams" userId="3921a017-29cd-4f5f-8943-f305d21f2781" providerId="ADAL" clId="{B3BCB5D6-3A1D-5E4D-A928-D9ABD1AD474B}" dt="2023-11-29T17:32:50.451" v="1831" actId="478"/>
          <ac:picMkLst>
            <pc:docMk/>
            <pc:sldMk cId="0" sldId="408"/>
            <ac:picMk id="13" creationId="{6EB07195-96D0-A0B7-C00F-52A3D5465BAF}"/>
          </ac:picMkLst>
        </pc:picChg>
        <pc:picChg chg="add del mod">
          <ac:chgData name="Daniel Abrams" userId="3921a017-29cd-4f5f-8943-f305d21f2781" providerId="ADAL" clId="{B3BCB5D6-3A1D-5E4D-A928-D9ABD1AD474B}" dt="2023-11-29T17:32:48.793" v="1830" actId="478"/>
          <ac:picMkLst>
            <pc:docMk/>
            <pc:sldMk cId="0" sldId="408"/>
            <ac:picMk id="15" creationId="{7AA68F61-76A5-908E-AEEB-B75CCC408338}"/>
          </ac:picMkLst>
        </pc:picChg>
        <pc:picChg chg="add del mod">
          <ac:chgData name="Daniel Abrams" userId="3921a017-29cd-4f5f-8943-f305d21f2781" providerId="ADAL" clId="{B3BCB5D6-3A1D-5E4D-A928-D9ABD1AD474B}" dt="2023-11-29T17:32:41.651" v="1827" actId="478"/>
          <ac:picMkLst>
            <pc:docMk/>
            <pc:sldMk cId="0" sldId="408"/>
            <ac:picMk id="17" creationId="{EC3958F7-4EA1-D80A-103A-B12082757A33}"/>
          </ac:picMkLst>
        </pc:picChg>
        <pc:picChg chg="add del mod">
          <ac:chgData name="Daniel Abrams" userId="3921a017-29cd-4f5f-8943-f305d21f2781" providerId="ADAL" clId="{B3BCB5D6-3A1D-5E4D-A928-D9ABD1AD474B}" dt="2023-11-29T17:32:41.651" v="1827" actId="478"/>
          <ac:picMkLst>
            <pc:docMk/>
            <pc:sldMk cId="0" sldId="408"/>
            <ac:picMk id="19" creationId="{F92E7279-8E21-138E-30A7-5C585C09A3A4}"/>
          </ac:picMkLst>
        </pc:picChg>
        <pc:picChg chg="add del mod">
          <ac:chgData name="Daniel Abrams" userId="3921a017-29cd-4f5f-8943-f305d21f2781" providerId="ADAL" clId="{B3BCB5D6-3A1D-5E4D-A928-D9ABD1AD474B}" dt="2023-11-29T17:32:41.651" v="1827" actId="478"/>
          <ac:picMkLst>
            <pc:docMk/>
            <pc:sldMk cId="0" sldId="408"/>
            <ac:picMk id="21" creationId="{F06AC762-3582-3287-F8B9-752FB921A7CD}"/>
          </ac:picMkLst>
        </pc:picChg>
        <pc:picChg chg="add del mod">
          <ac:chgData name="Daniel Abrams" userId="3921a017-29cd-4f5f-8943-f305d21f2781" providerId="ADAL" clId="{B3BCB5D6-3A1D-5E4D-A928-D9ABD1AD474B}" dt="2023-11-29T17:32:41.651" v="1827" actId="478"/>
          <ac:picMkLst>
            <pc:docMk/>
            <pc:sldMk cId="0" sldId="408"/>
            <ac:picMk id="23" creationId="{6CD80EEB-BEC3-01C6-7770-C56C1DFA67C0}"/>
          </ac:picMkLst>
        </pc:picChg>
        <pc:picChg chg="add del mod">
          <ac:chgData name="Daniel Abrams" userId="3921a017-29cd-4f5f-8943-f305d21f2781" providerId="ADAL" clId="{B3BCB5D6-3A1D-5E4D-A928-D9ABD1AD474B}" dt="2023-11-29T17:32:41.651" v="1827" actId="478"/>
          <ac:picMkLst>
            <pc:docMk/>
            <pc:sldMk cId="0" sldId="408"/>
            <ac:picMk id="25" creationId="{BB42BE1F-B25A-A357-548A-B5CBA0436BA8}"/>
          </ac:picMkLst>
        </pc:picChg>
        <pc:picChg chg="add del mod">
          <ac:chgData name="Daniel Abrams" userId="3921a017-29cd-4f5f-8943-f305d21f2781" providerId="ADAL" clId="{B3BCB5D6-3A1D-5E4D-A928-D9ABD1AD474B}" dt="2023-11-29T17:32:41.651" v="1827" actId="478"/>
          <ac:picMkLst>
            <pc:docMk/>
            <pc:sldMk cId="0" sldId="408"/>
            <ac:picMk id="27" creationId="{D534A7F8-AC96-A6C5-9304-2489F79E12DF}"/>
          </ac:picMkLst>
        </pc:picChg>
        <pc:picChg chg="add del mod">
          <ac:chgData name="Daniel Abrams" userId="3921a017-29cd-4f5f-8943-f305d21f2781" providerId="ADAL" clId="{B3BCB5D6-3A1D-5E4D-A928-D9ABD1AD474B}" dt="2023-11-29T17:32:24.986" v="1826" actId="478"/>
          <ac:picMkLst>
            <pc:docMk/>
            <pc:sldMk cId="0" sldId="408"/>
            <ac:picMk id="29" creationId="{12398231-EA60-731D-C44B-D9190DC2C968}"/>
          </ac:picMkLst>
        </pc:picChg>
        <pc:picChg chg="add del mod">
          <ac:chgData name="Daniel Abrams" userId="3921a017-29cd-4f5f-8943-f305d21f2781" providerId="ADAL" clId="{B3BCB5D6-3A1D-5E4D-A928-D9ABD1AD474B}" dt="2023-11-29T17:29:50.814" v="1786" actId="478"/>
          <ac:picMkLst>
            <pc:docMk/>
            <pc:sldMk cId="0" sldId="408"/>
            <ac:picMk id="31" creationId="{57C1B951-5D0F-9684-02F9-7B5073F40779}"/>
          </ac:picMkLst>
        </pc:picChg>
        <pc:picChg chg="add del mod">
          <ac:chgData name="Daniel Abrams" userId="3921a017-29cd-4f5f-8943-f305d21f2781" providerId="ADAL" clId="{B3BCB5D6-3A1D-5E4D-A928-D9ABD1AD474B}" dt="2023-11-29T17:35:50.585" v="1856" actId="478"/>
          <ac:picMkLst>
            <pc:docMk/>
            <pc:sldMk cId="0" sldId="408"/>
            <ac:picMk id="33" creationId="{0E88ED07-4C84-74F1-CCD0-20B4726CA638}"/>
          </ac:picMkLst>
        </pc:picChg>
        <pc:picChg chg="add mod">
          <ac:chgData name="Daniel Abrams" userId="3921a017-29cd-4f5f-8943-f305d21f2781" providerId="ADAL" clId="{B3BCB5D6-3A1D-5E4D-A928-D9ABD1AD474B}" dt="2023-11-29T17:36:45.449" v="1875" actId="27614"/>
          <ac:picMkLst>
            <pc:docMk/>
            <pc:sldMk cId="0" sldId="408"/>
            <ac:picMk id="34" creationId="{EF829E94-558A-DB00-7882-E7445982222A}"/>
          </ac:picMkLst>
        </pc:picChg>
      </pc:sldChg>
      <pc:sldChg chg="delSp modSp add mod setBg delDesignElem">
        <pc:chgData name="Daniel Abrams" userId="3921a017-29cd-4f5f-8943-f305d21f2781" providerId="ADAL" clId="{B3BCB5D6-3A1D-5E4D-A928-D9ABD1AD474B}" dt="2023-11-29T17:39:26.095" v="1907" actId="14100"/>
        <pc:sldMkLst>
          <pc:docMk/>
          <pc:sldMk cId="3180199059" sldId="408"/>
        </pc:sldMkLst>
        <pc:spChg chg="del">
          <ac:chgData name="Daniel Abrams" userId="3921a017-29cd-4f5f-8943-f305d21f2781" providerId="ADAL" clId="{B3BCB5D6-3A1D-5E4D-A928-D9ABD1AD474B}" dt="2023-11-29T17:38:43.020" v="1901"/>
          <ac:spMkLst>
            <pc:docMk/>
            <pc:sldMk cId="3180199059" sldId="408"/>
            <ac:spMk id="49" creationId="{AB8C311F-7253-4AED-9701-7FC0708C41C7}"/>
          </ac:spMkLst>
        </pc:spChg>
        <pc:spChg chg="del">
          <ac:chgData name="Daniel Abrams" userId="3921a017-29cd-4f5f-8943-f305d21f2781" providerId="ADAL" clId="{B3BCB5D6-3A1D-5E4D-A928-D9ABD1AD474B}" dt="2023-11-29T17:38:43.020" v="1901"/>
          <ac:spMkLst>
            <pc:docMk/>
            <pc:sldMk cId="3180199059" sldId="408"/>
            <ac:spMk id="50" creationId="{E2384209-CB15-4CDF-9D31-C44FD9A3F20D}"/>
          </ac:spMkLst>
        </pc:spChg>
        <pc:spChg chg="del">
          <ac:chgData name="Daniel Abrams" userId="3921a017-29cd-4f5f-8943-f305d21f2781" providerId="ADAL" clId="{B3BCB5D6-3A1D-5E4D-A928-D9ABD1AD474B}" dt="2023-11-29T17:38:43.020" v="1901"/>
          <ac:spMkLst>
            <pc:docMk/>
            <pc:sldMk cId="3180199059" sldId="408"/>
            <ac:spMk id="51" creationId="{2633B3B5-CC90-43F0-8714-D31D1F3F0209}"/>
          </ac:spMkLst>
        </pc:spChg>
        <pc:spChg chg="del">
          <ac:chgData name="Daniel Abrams" userId="3921a017-29cd-4f5f-8943-f305d21f2781" providerId="ADAL" clId="{B3BCB5D6-3A1D-5E4D-A928-D9ABD1AD474B}" dt="2023-11-29T17:38:43.020" v="1901"/>
          <ac:spMkLst>
            <pc:docMk/>
            <pc:sldMk cId="3180199059" sldId="408"/>
            <ac:spMk id="52" creationId="{A8D57A06-A426-446D-B02C-A2DC6B62E45E}"/>
          </ac:spMkLst>
        </pc:spChg>
        <pc:picChg chg="mod">
          <ac:chgData name="Daniel Abrams" userId="3921a017-29cd-4f5f-8943-f305d21f2781" providerId="ADAL" clId="{B3BCB5D6-3A1D-5E4D-A928-D9ABD1AD474B}" dt="2023-11-29T17:39:26.095" v="1907" actId="14100"/>
          <ac:picMkLst>
            <pc:docMk/>
            <pc:sldMk cId="3180199059" sldId="408"/>
            <ac:picMk id="34" creationId="{EF829E94-558A-DB00-7882-E7445982222A}"/>
          </ac:picMkLst>
        </pc:picChg>
      </pc:sldChg>
      <pc:sldChg chg="add del">
        <pc:chgData name="Daniel Abrams" userId="3921a017-29cd-4f5f-8943-f305d21f2781" providerId="ADAL" clId="{B3BCB5D6-3A1D-5E4D-A928-D9ABD1AD474B}" dt="2023-11-21T15:57:11.591" v="1353" actId="2696"/>
        <pc:sldMkLst>
          <pc:docMk/>
          <pc:sldMk cId="0" sldId="409"/>
        </pc:sldMkLst>
      </pc:sldChg>
      <pc:sldChg chg="add del">
        <pc:chgData name="Daniel Abrams" userId="3921a017-29cd-4f5f-8943-f305d21f2781" providerId="ADAL" clId="{B3BCB5D6-3A1D-5E4D-A928-D9ABD1AD474B}" dt="2023-11-21T15:57:11.572" v="1352" actId="2696"/>
        <pc:sldMkLst>
          <pc:docMk/>
          <pc:sldMk cId="0" sldId="410"/>
        </pc:sldMkLst>
      </pc:sldChg>
      <pc:sldChg chg="add del">
        <pc:chgData name="Daniel Abrams" userId="3921a017-29cd-4f5f-8943-f305d21f2781" providerId="ADAL" clId="{B3BCB5D6-3A1D-5E4D-A928-D9ABD1AD474B}" dt="2023-11-21T15:57:11.559" v="1351" actId="2696"/>
        <pc:sldMkLst>
          <pc:docMk/>
          <pc:sldMk cId="0" sldId="411"/>
        </pc:sldMkLst>
      </pc:sldChg>
      <pc:sldChg chg="add del">
        <pc:chgData name="Daniel Abrams" userId="3921a017-29cd-4f5f-8943-f305d21f2781" providerId="ADAL" clId="{B3BCB5D6-3A1D-5E4D-A928-D9ABD1AD474B}" dt="2023-11-21T15:57:11.543" v="1350" actId="2696"/>
        <pc:sldMkLst>
          <pc:docMk/>
          <pc:sldMk cId="0" sldId="412"/>
        </pc:sldMkLst>
      </pc:sldChg>
      <pc:sldChg chg="add del">
        <pc:chgData name="Daniel Abrams" userId="3921a017-29cd-4f5f-8943-f305d21f2781" providerId="ADAL" clId="{B3BCB5D6-3A1D-5E4D-A928-D9ABD1AD474B}" dt="2023-11-21T15:55:59.719" v="1343" actId="2696"/>
        <pc:sldMkLst>
          <pc:docMk/>
          <pc:sldMk cId="0" sldId="413"/>
        </pc:sldMkLst>
      </pc:sldChg>
      <pc:sldChg chg="add del">
        <pc:chgData name="Daniel Abrams" userId="3921a017-29cd-4f5f-8943-f305d21f2781" providerId="ADAL" clId="{B3BCB5D6-3A1D-5E4D-A928-D9ABD1AD474B}" dt="2023-11-21T15:55:59.631" v="1293" actId="2696"/>
        <pc:sldMkLst>
          <pc:docMk/>
          <pc:sldMk cId="0" sldId="414"/>
        </pc:sldMkLst>
      </pc:sldChg>
      <pc:sldChg chg="add del">
        <pc:chgData name="Daniel Abrams" userId="3921a017-29cd-4f5f-8943-f305d21f2781" providerId="ADAL" clId="{B3BCB5D6-3A1D-5E4D-A928-D9ABD1AD474B}" dt="2023-11-21T15:55:59.541" v="1251" actId="2696"/>
        <pc:sldMkLst>
          <pc:docMk/>
          <pc:sldMk cId="0" sldId="415"/>
        </pc:sldMkLst>
      </pc:sldChg>
      <pc:sldChg chg="add del">
        <pc:chgData name="Daniel Abrams" userId="3921a017-29cd-4f5f-8943-f305d21f2781" providerId="ADAL" clId="{B3BCB5D6-3A1D-5E4D-A928-D9ABD1AD474B}" dt="2023-11-21T15:55:59.626" v="1289" actId="2696"/>
        <pc:sldMkLst>
          <pc:docMk/>
          <pc:sldMk cId="0" sldId="416"/>
        </pc:sldMkLst>
      </pc:sldChg>
      <pc:sldChg chg="add del">
        <pc:chgData name="Daniel Abrams" userId="3921a017-29cd-4f5f-8943-f305d21f2781" providerId="ADAL" clId="{B3BCB5D6-3A1D-5E4D-A928-D9ABD1AD474B}" dt="2023-11-21T15:55:59.653" v="1309" actId="2696"/>
        <pc:sldMkLst>
          <pc:docMk/>
          <pc:sldMk cId="0" sldId="417"/>
        </pc:sldMkLst>
      </pc:sldChg>
      <pc:sldChg chg="add del">
        <pc:chgData name="Daniel Abrams" userId="3921a017-29cd-4f5f-8943-f305d21f2781" providerId="ADAL" clId="{B3BCB5D6-3A1D-5E4D-A928-D9ABD1AD474B}" dt="2023-11-21T15:55:59.655" v="1311" actId="2696"/>
        <pc:sldMkLst>
          <pc:docMk/>
          <pc:sldMk cId="0" sldId="418"/>
        </pc:sldMkLst>
      </pc:sldChg>
      <pc:sldChg chg="add del">
        <pc:chgData name="Daniel Abrams" userId="3921a017-29cd-4f5f-8943-f305d21f2781" providerId="ADAL" clId="{B3BCB5D6-3A1D-5E4D-A928-D9ABD1AD474B}" dt="2023-11-21T15:55:59.618" v="1283" actId="2696"/>
        <pc:sldMkLst>
          <pc:docMk/>
          <pc:sldMk cId="0" sldId="419"/>
        </pc:sldMkLst>
      </pc:sldChg>
      <pc:sldChg chg="add del">
        <pc:chgData name="Daniel Abrams" userId="3921a017-29cd-4f5f-8943-f305d21f2781" providerId="ADAL" clId="{B3BCB5D6-3A1D-5E4D-A928-D9ABD1AD474B}" dt="2023-11-21T15:55:59.555" v="1259" actId="2696"/>
        <pc:sldMkLst>
          <pc:docMk/>
          <pc:sldMk cId="0" sldId="420"/>
        </pc:sldMkLst>
      </pc:sldChg>
      <pc:sldChg chg="add del">
        <pc:chgData name="Daniel Abrams" userId="3921a017-29cd-4f5f-8943-f305d21f2781" providerId="ADAL" clId="{B3BCB5D6-3A1D-5E4D-A928-D9ABD1AD474B}" dt="2023-11-21T15:55:59.714" v="1338" actId="2696"/>
        <pc:sldMkLst>
          <pc:docMk/>
          <pc:sldMk cId="0" sldId="421"/>
        </pc:sldMkLst>
      </pc:sldChg>
      <pc:sldChg chg="add del">
        <pc:chgData name="Daniel Abrams" userId="3921a017-29cd-4f5f-8943-f305d21f2781" providerId="ADAL" clId="{B3BCB5D6-3A1D-5E4D-A928-D9ABD1AD474B}" dt="2023-11-21T15:55:59.640" v="1299" actId="2696"/>
        <pc:sldMkLst>
          <pc:docMk/>
          <pc:sldMk cId="0" sldId="422"/>
        </pc:sldMkLst>
      </pc:sldChg>
      <pc:sldChg chg="add del">
        <pc:chgData name="Daniel Abrams" userId="3921a017-29cd-4f5f-8943-f305d21f2781" providerId="ADAL" clId="{B3BCB5D6-3A1D-5E4D-A928-D9ABD1AD474B}" dt="2023-11-21T15:55:59.685" v="1336" actId="2696"/>
        <pc:sldMkLst>
          <pc:docMk/>
          <pc:sldMk cId="0" sldId="423"/>
        </pc:sldMkLst>
      </pc:sldChg>
      <pc:sldChg chg="add del">
        <pc:chgData name="Daniel Abrams" userId="3921a017-29cd-4f5f-8943-f305d21f2781" providerId="ADAL" clId="{B3BCB5D6-3A1D-5E4D-A928-D9ABD1AD474B}" dt="2023-11-21T15:55:59.552" v="1257" actId="2696"/>
        <pc:sldMkLst>
          <pc:docMk/>
          <pc:sldMk cId="0" sldId="424"/>
        </pc:sldMkLst>
      </pc:sldChg>
      <pc:sldChg chg="add del">
        <pc:chgData name="Daniel Abrams" userId="3921a017-29cd-4f5f-8943-f305d21f2781" providerId="ADAL" clId="{B3BCB5D6-3A1D-5E4D-A928-D9ABD1AD474B}" dt="2023-11-21T15:55:59.603" v="1273" actId="2696"/>
        <pc:sldMkLst>
          <pc:docMk/>
          <pc:sldMk cId="0" sldId="425"/>
        </pc:sldMkLst>
      </pc:sldChg>
      <pc:sldChg chg="add del">
        <pc:chgData name="Daniel Abrams" userId="3921a017-29cd-4f5f-8943-f305d21f2781" providerId="ADAL" clId="{B3BCB5D6-3A1D-5E4D-A928-D9ABD1AD474B}" dt="2023-11-21T15:55:59.715" v="1339" actId="2696"/>
        <pc:sldMkLst>
          <pc:docMk/>
          <pc:sldMk cId="0" sldId="426"/>
        </pc:sldMkLst>
      </pc:sldChg>
      <pc:sldChg chg="add del">
        <pc:chgData name="Daniel Abrams" userId="3921a017-29cd-4f5f-8943-f305d21f2781" providerId="ADAL" clId="{B3BCB5D6-3A1D-5E4D-A928-D9ABD1AD474B}" dt="2023-11-21T15:55:59.670" v="1322" actId="2696"/>
        <pc:sldMkLst>
          <pc:docMk/>
          <pc:sldMk cId="0" sldId="427"/>
        </pc:sldMkLst>
      </pc:sldChg>
      <pc:sldChg chg="add del">
        <pc:chgData name="Daniel Abrams" userId="3921a017-29cd-4f5f-8943-f305d21f2781" providerId="ADAL" clId="{B3BCB5D6-3A1D-5E4D-A928-D9ABD1AD474B}" dt="2023-11-21T15:55:59.561" v="1263" actId="2696"/>
        <pc:sldMkLst>
          <pc:docMk/>
          <pc:sldMk cId="0" sldId="428"/>
        </pc:sldMkLst>
      </pc:sldChg>
      <pc:sldChg chg="add del">
        <pc:chgData name="Daniel Abrams" userId="3921a017-29cd-4f5f-8943-f305d21f2781" providerId="ADAL" clId="{B3BCB5D6-3A1D-5E4D-A928-D9ABD1AD474B}" dt="2023-11-21T15:55:59.543" v="1252" actId="2696"/>
        <pc:sldMkLst>
          <pc:docMk/>
          <pc:sldMk cId="0" sldId="429"/>
        </pc:sldMkLst>
      </pc:sldChg>
      <pc:sldChg chg="add del">
        <pc:chgData name="Daniel Abrams" userId="3921a017-29cd-4f5f-8943-f305d21f2781" providerId="ADAL" clId="{B3BCB5D6-3A1D-5E4D-A928-D9ABD1AD474B}" dt="2023-11-21T15:55:59.560" v="1262" actId="2696"/>
        <pc:sldMkLst>
          <pc:docMk/>
          <pc:sldMk cId="0" sldId="430"/>
        </pc:sldMkLst>
      </pc:sldChg>
      <pc:sldChg chg="add del">
        <pc:chgData name="Daniel Abrams" userId="3921a017-29cd-4f5f-8943-f305d21f2781" providerId="ADAL" clId="{B3BCB5D6-3A1D-5E4D-A928-D9ABD1AD474B}" dt="2023-11-21T15:55:59.643" v="1301" actId="2696"/>
        <pc:sldMkLst>
          <pc:docMk/>
          <pc:sldMk cId="0" sldId="431"/>
        </pc:sldMkLst>
      </pc:sldChg>
      <pc:sldChg chg="add del">
        <pc:chgData name="Daniel Abrams" userId="3921a017-29cd-4f5f-8943-f305d21f2781" providerId="ADAL" clId="{B3BCB5D6-3A1D-5E4D-A928-D9ABD1AD474B}" dt="2023-11-21T15:55:59.475" v="1221" actId="2696"/>
        <pc:sldMkLst>
          <pc:docMk/>
          <pc:sldMk cId="0" sldId="432"/>
        </pc:sldMkLst>
      </pc:sldChg>
      <pc:sldChg chg="add del">
        <pc:chgData name="Daniel Abrams" userId="3921a017-29cd-4f5f-8943-f305d21f2781" providerId="ADAL" clId="{B3BCB5D6-3A1D-5E4D-A928-D9ABD1AD474B}" dt="2023-11-21T15:55:59.672" v="1324" actId="2696"/>
        <pc:sldMkLst>
          <pc:docMk/>
          <pc:sldMk cId="0" sldId="433"/>
        </pc:sldMkLst>
      </pc:sldChg>
      <pc:sldChg chg="add del">
        <pc:chgData name="Daniel Abrams" userId="3921a017-29cd-4f5f-8943-f305d21f2781" providerId="ADAL" clId="{B3BCB5D6-3A1D-5E4D-A928-D9ABD1AD474B}" dt="2023-11-21T15:55:59.616" v="1282" actId="2696"/>
        <pc:sldMkLst>
          <pc:docMk/>
          <pc:sldMk cId="0" sldId="434"/>
        </pc:sldMkLst>
      </pc:sldChg>
      <pc:sldChg chg="add del">
        <pc:chgData name="Daniel Abrams" userId="3921a017-29cd-4f5f-8943-f305d21f2781" providerId="ADAL" clId="{B3BCB5D6-3A1D-5E4D-A928-D9ABD1AD474B}" dt="2023-11-21T15:55:59.520" v="1239" actId="2696"/>
        <pc:sldMkLst>
          <pc:docMk/>
          <pc:sldMk cId="0" sldId="435"/>
        </pc:sldMkLst>
      </pc:sldChg>
      <pc:sldChg chg="add del">
        <pc:chgData name="Daniel Abrams" userId="3921a017-29cd-4f5f-8943-f305d21f2781" providerId="ADAL" clId="{B3BCB5D6-3A1D-5E4D-A928-D9ABD1AD474B}" dt="2023-11-21T15:55:59.680" v="1332" actId="2696"/>
        <pc:sldMkLst>
          <pc:docMk/>
          <pc:sldMk cId="0" sldId="436"/>
        </pc:sldMkLst>
      </pc:sldChg>
      <pc:sldChg chg="add del">
        <pc:chgData name="Daniel Abrams" userId="3921a017-29cd-4f5f-8943-f305d21f2781" providerId="ADAL" clId="{B3BCB5D6-3A1D-5E4D-A928-D9ABD1AD474B}" dt="2023-11-21T15:55:59.613" v="1280" actId="2696"/>
        <pc:sldMkLst>
          <pc:docMk/>
          <pc:sldMk cId="0" sldId="437"/>
        </pc:sldMkLst>
      </pc:sldChg>
      <pc:sldChg chg="add del">
        <pc:chgData name="Daniel Abrams" userId="3921a017-29cd-4f5f-8943-f305d21f2781" providerId="ADAL" clId="{B3BCB5D6-3A1D-5E4D-A928-D9ABD1AD474B}" dt="2023-11-21T15:55:59.664" v="1318" actId="2696"/>
        <pc:sldMkLst>
          <pc:docMk/>
          <pc:sldMk cId="0" sldId="438"/>
        </pc:sldMkLst>
      </pc:sldChg>
      <pc:sldChg chg="add del">
        <pc:chgData name="Daniel Abrams" userId="3921a017-29cd-4f5f-8943-f305d21f2781" providerId="ADAL" clId="{B3BCB5D6-3A1D-5E4D-A928-D9ABD1AD474B}" dt="2023-11-21T15:55:59.644" v="1302" actId="2696"/>
        <pc:sldMkLst>
          <pc:docMk/>
          <pc:sldMk cId="0" sldId="439"/>
        </pc:sldMkLst>
      </pc:sldChg>
      <pc:sldChg chg="add del">
        <pc:chgData name="Daniel Abrams" userId="3921a017-29cd-4f5f-8943-f305d21f2781" providerId="ADAL" clId="{B3BCB5D6-3A1D-5E4D-A928-D9ABD1AD474B}" dt="2023-11-21T15:55:59.563" v="1264" actId="2696"/>
        <pc:sldMkLst>
          <pc:docMk/>
          <pc:sldMk cId="0" sldId="440"/>
        </pc:sldMkLst>
      </pc:sldChg>
      <pc:sldChg chg="add del">
        <pc:chgData name="Daniel Abrams" userId="3921a017-29cd-4f5f-8943-f305d21f2781" providerId="ADAL" clId="{B3BCB5D6-3A1D-5E4D-A928-D9ABD1AD474B}" dt="2023-11-21T15:55:59.674" v="1326" actId="2696"/>
        <pc:sldMkLst>
          <pc:docMk/>
          <pc:sldMk cId="0" sldId="441"/>
        </pc:sldMkLst>
      </pc:sldChg>
      <pc:sldChg chg="add del">
        <pc:chgData name="Daniel Abrams" userId="3921a017-29cd-4f5f-8943-f305d21f2781" providerId="ADAL" clId="{B3BCB5D6-3A1D-5E4D-A928-D9ABD1AD474B}" dt="2023-11-21T15:55:59.612" v="1279" actId="2696"/>
        <pc:sldMkLst>
          <pc:docMk/>
          <pc:sldMk cId="0" sldId="442"/>
        </pc:sldMkLst>
      </pc:sldChg>
      <pc:sldChg chg="add del">
        <pc:chgData name="Daniel Abrams" userId="3921a017-29cd-4f5f-8943-f305d21f2781" providerId="ADAL" clId="{B3BCB5D6-3A1D-5E4D-A928-D9ABD1AD474B}" dt="2023-11-21T15:55:59.681" v="1333" actId="2696"/>
        <pc:sldMkLst>
          <pc:docMk/>
          <pc:sldMk cId="0" sldId="443"/>
        </pc:sldMkLst>
      </pc:sldChg>
      <pc:sldChg chg="delSp modSp add mod">
        <pc:chgData name="Daniel Abrams" userId="3921a017-29cd-4f5f-8943-f305d21f2781" providerId="ADAL" clId="{B3BCB5D6-3A1D-5E4D-A928-D9ABD1AD474B}" dt="2023-11-21T12:31:40.100" v="418" actId="1076"/>
        <pc:sldMkLst>
          <pc:docMk/>
          <pc:sldMk cId="1239410834" sldId="444"/>
        </pc:sldMkLst>
        <pc:picChg chg="del">
          <ac:chgData name="Daniel Abrams" userId="3921a017-29cd-4f5f-8943-f305d21f2781" providerId="ADAL" clId="{B3BCB5D6-3A1D-5E4D-A928-D9ABD1AD474B}" dt="2023-10-25T06:52:29.394" v="118" actId="478"/>
          <ac:picMkLst>
            <pc:docMk/>
            <pc:sldMk cId="1239410834" sldId="444"/>
            <ac:picMk id="5" creationId="{A9FBFBB4-BC36-ABDB-6CD3-69D0C890481E}"/>
          </ac:picMkLst>
        </pc:picChg>
        <pc:picChg chg="mod">
          <ac:chgData name="Daniel Abrams" userId="3921a017-29cd-4f5f-8943-f305d21f2781" providerId="ADAL" clId="{B3BCB5D6-3A1D-5E4D-A928-D9ABD1AD474B}" dt="2023-11-21T12:31:40.100" v="418" actId="1076"/>
          <ac:picMkLst>
            <pc:docMk/>
            <pc:sldMk cId="1239410834" sldId="444"/>
            <ac:picMk id="6" creationId="{7757F785-1726-E79E-D3E7-018C72E67A5E}"/>
          </ac:picMkLst>
        </pc:picChg>
      </pc:sldChg>
      <pc:sldChg chg="addSp delSp modSp add mod">
        <pc:chgData name="Daniel Abrams" userId="3921a017-29cd-4f5f-8943-f305d21f2781" providerId="ADAL" clId="{B3BCB5D6-3A1D-5E4D-A928-D9ABD1AD474B}" dt="2023-11-21T12:42:52.080" v="514" actId="478"/>
        <pc:sldMkLst>
          <pc:docMk/>
          <pc:sldMk cId="2683581768" sldId="445"/>
        </pc:sldMkLst>
        <pc:spChg chg="add del mod">
          <ac:chgData name="Daniel Abrams" userId="3921a017-29cd-4f5f-8943-f305d21f2781" providerId="ADAL" clId="{B3BCB5D6-3A1D-5E4D-A928-D9ABD1AD474B}" dt="2023-11-21T12:42:52.080" v="514" actId="478"/>
          <ac:spMkLst>
            <pc:docMk/>
            <pc:sldMk cId="2683581768" sldId="445"/>
            <ac:spMk id="2" creationId="{31E3D7E2-24F2-D9F9-15F1-C9AC5B2A6DD1}"/>
          </ac:spMkLst>
        </pc:spChg>
        <pc:spChg chg="mod">
          <ac:chgData name="Daniel Abrams" userId="3921a017-29cd-4f5f-8943-f305d21f2781" providerId="ADAL" clId="{B3BCB5D6-3A1D-5E4D-A928-D9ABD1AD474B}" dt="2023-11-21T12:38:47.543" v="481" actId="20577"/>
          <ac:spMkLst>
            <pc:docMk/>
            <pc:sldMk cId="2683581768" sldId="445"/>
            <ac:spMk id="89" creationId="{00000000-0000-0000-0000-000000000000}"/>
          </ac:spMkLst>
        </pc:spChg>
        <pc:picChg chg="add mod">
          <ac:chgData name="Daniel Abrams" userId="3921a017-29cd-4f5f-8943-f305d21f2781" providerId="ADAL" clId="{B3BCB5D6-3A1D-5E4D-A928-D9ABD1AD474B}" dt="2023-11-21T12:38:49.876" v="482"/>
          <ac:picMkLst>
            <pc:docMk/>
            <pc:sldMk cId="2683581768" sldId="445"/>
            <ac:picMk id="3" creationId="{6B10B791-96D1-EC72-B72B-CB4DA989F4C2}"/>
          </ac:picMkLst>
        </pc:picChg>
      </pc:sldChg>
      <pc:sldChg chg="modSp add mod">
        <pc:chgData name="Daniel Abrams" userId="3921a017-29cd-4f5f-8943-f305d21f2781" providerId="ADAL" clId="{B3BCB5D6-3A1D-5E4D-A928-D9ABD1AD474B}" dt="2023-11-21T12:39:56.586" v="488" actId="207"/>
        <pc:sldMkLst>
          <pc:docMk/>
          <pc:sldMk cId="3915833351" sldId="446"/>
        </pc:sldMkLst>
        <pc:spChg chg="mod">
          <ac:chgData name="Daniel Abrams" userId="3921a017-29cd-4f5f-8943-f305d21f2781" providerId="ADAL" clId="{B3BCB5D6-3A1D-5E4D-A928-D9ABD1AD474B}" dt="2023-11-21T12:39:56.586" v="488" actId="207"/>
          <ac:spMkLst>
            <pc:docMk/>
            <pc:sldMk cId="3915833351" sldId="446"/>
            <ac:spMk id="2" creationId="{31E3D7E2-24F2-D9F9-15F1-C9AC5B2A6DD1}"/>
          </ac:spMkLst>
        </pc:spChg>
      </pc:sldChg>
      <pc:sldChg chg="modSp new del mod">
        <pc:chgData name="Daniel Abrams" userId="3921a017-29cd-4f5f-8943-f305d21f2781" providerId="ADAL" clId="{B3BCB5D6-3A1D-5E4D-A928-D9ABD1AD474B}" dt="2023-10-27T06:53:59.182" v="363" actId="2696"/>
        <pc:sldMkLst>
          <pc:docMk/>
          <pc:sldMk cId="4004282402" sldId="446"/>
        </pc:sldMkLst>
        <pc:spChg chg="mod">
          <ac:chgData name="Daniel Abrams" userId="3921a017-29cd-4f5f-8943-f305d21f2781" providerId="ADAL" clId="{B3BCB5D6-3A1D-5E4D-A928-D9ABD1AD474B}" dt="2023-10-26T06:57:46.147" v="320" actId="5793"/>
          <ac:spMkLst>
            <pc:docMk/>
            <pc:sldMk cId="4004282402" sldId="446"/>
            <ac:spMk id="3" creationId="{13623282-5504-D7A5-A4C2-CC4E17B952A7}"/>
          </ac:spMkLst>
        </pc:spChg>
      </pc:sldChg>
      <pc:sldChg chg="modSp add mod">
        <pc:chgData name="Daniel Abrams" userId="3921a017-29cd-4f5f-8943-f305d21f2781" providerId="ADAL" clId="{B3BCB5D6-3A1D-5E4D-A928-D9ABD1AD474B}" dt="2023-11-21T15:44:47.444" v="911" actId="20577"/>
        <pc:sldMkLst>
          <pc:docMk/>
          <pc:sldMk cId="2224681081" sldId="447"/>
        </pc:sldMkLst>
        <pc:spChg chg="mod">
          <ac:chgData name="Daniel Abrams" userId="3921a017-29cd-4f5f-8943-f305d21f2781" providerId="ADAL" clId="{B3BCB5D6-3A1D-5E4D-A928-D9ABD1AD474B}" dt="2023-11-21T15:44:47.444" v="911" actId="20577"/>
          <ac:spMkLst>
            <pc:docMk/>
            <pc:sldMk cId="2224681081" sldId="447"/>
            <ac:spMk id="108" creationId="{00000000-0000-0000-0000-000000000000}"/>
          </ac:spMkLst>
        </pc:spChg>
      </pc:sldChg>
      <pc:sldChg chg="modSp add mod ord">
        <pc:chgData name="Daniel Abrams" userId="3921a017-29cd-4f5f-8943-f305d21f2781" providerId="ADAL" clId="{B3BCB5D6-3A1D-5E4D-A928-D9ABD1AD474B}" dt="2023-11-29T17:50:54.419" v="1988" actId="1076"/>
        <pc:sldMkLst>
          <pc:docMk/>
          <pc:sldMk cId="125142647" sldId="448"/>
        </pc:sldMkLst>
        <pc:spChg chg="mod">
          <ac:chgData name="Daniel Abrams" userId="3921a017-29cd-4f5f-8943-f305d21f2781" providerId="ADAL" clId="{B3BCB5D6-3A1D-5E4D-A928-D9ABD1AD474B}" dt="2023-11-29T17:50:54.419" v="1988" actId="1076"/>
          <ac:spMkLst>
            <pc:docMk/>
            <pc:sldMk cId="125142647" sldId="448"/>
            <ac:spMk id="252" creationId="{00000000-0000-0000-0000-000000000000}"/>
          </ac:spMkLst>
        </pc:spChg>
        <pc:spChg chg="mod">
          <ac:chgData name="Daniel Abrams" userId="3921a017-29cd-4f5f-8943-f305d21f2781" providerId="ADAL" clId="{B3BCB5D6-3A1D-5E4D-A928-D9ABD1AD474B}" dt="2023-11-29T17:50:53.697" v="1987" actId="1076"/>
          <ac:spMkLst>
            <pc:docMk/>
            <pc:sldMk cId="125142647" sldId="448"/>
            <ac:spMk id="253" creationId="{00000000-0000-0000-0000-000000000000}"/>
          </ac:spMkLst>
        </pc:spChg>
      </pc:sldChg>
      <pc:sldChg chg="delSp modSp add del mod">
        <pc:chgData name="Daniel Abrams" userId="3921a017-29cd-4f5f-8943-f305d21f2781" providerId="ADAL" clId="{B3BCB5D6-3A1D-5E4D-A928-D9ABD1AD474B}" dt="2023-11-29T17:42:53.786" v="1923" actId="2696"/>
        <pc:sldMkLst>
          <pc:docMk/>
          <pc:sldMk cId="2552038086" sldId="449"/>
        </pc:sldMkLst>
        <pc:picChg chg="del">
          <ac:chgData name="Daniel Abrams" userId="3921a017-29cd-4f5f-8943-f305d21f2781" providerId="ADAL" clId="{B3BCB5D6-3A1D-5E4D-A928-D9ABD1AD474B}" dt="2023-11-29T17:42:50.066" v="1922" actId="478"/>
          <ac:picMkLst>
            <pc:docMk/>
            <pc:sldMk cId="2552038086" sldId="449"/>
            <ac:picMk id="3" creationId="{1D9F2568-1AE0-021D-01C9-B39F310EC01D}"/>
          </ac:picMkLst>
        </pc:picChg>
        <pc:picChg chg="del mod">
          <ac:chgData name="Daniel Abrams" userId="3921a017-29cd-4f5f-8943-f305d21f2781" providerId="ADAL" clId="{B3BCB5D6-3A1D-5E4D-A928-D9ABD1AD474B}" dt="2023-11-29T17:42:46.989" v="1921" actId="478"/>
          <ac:picMkLst>
            <pc:docMk/>
            <pc:sldMk cId="2552038086" sldId="449"/>
            <ac:picMk id="5" creationId="{414D5D35-7453-2607-3530-4E1E104FF53F}"/>
          </ac:picMkLst>
        </pc:picChg>
        <pc:picChg chg="del">
          <ac:chgData name="Daniel Abrams" userId="3921a017-29cd-4f5f-8943-f305d21f2781" providerId="ADAL" clId="{B3BCB5D6-3A1D-5E4D-A928-D9ABD1AD474B}" dt="2023-11-29T17:41:03.762" v="1919" actId="478"/>
          <ac:picMkLst>
            <pc:docMk/>
            <pc:sldMk cId="2552038086" sldId="449"/>
            <ac:picMk id="7" creationId="{4D81D022-BCD2-31B6-7461-2E33394D68D0}"/>
          </ac:picMkLst>
        </pc:picChg>
        <pc:picChg chg="del mod">
          <ac:chgData name="Daniel Abrams" userId="3921a017-29cd-4f5f-8943-f305d21f2781" providerId="ADAL" clId="{B3BCB5D6-3A1D-5E4D-A928-D9ABD1AD474B}" dt="2023-11-29T17:40:41.551" v="1918" actId="478"/>
          <ac:picMkLst>
            <pc:docMk/>
            <pc:sldMk cId="2552038086" sldId="449"/>
            <ac:picMk id="9" creationId="{44983046-F92E-7DB9-14EC-94E915FBAD95}"/>
          </ac:picMkLst>
        </pc:picChg>
        <pc:picChg chg="del mod">
          <ac:chgData name="Daniel Abrams" userId="3921a017-29cd-4f5f-8943-f305d21f2781" providerId="ADAL" clId="{B3BCB5D6-3A1D-5E4D-A928-D9ABD1AD474B}" dt="2023-11-29T17:40:38.854" v="1917" actId="478"/>
          <ac:picMkLst>
            <pc:docMk/>
            <pc:sldMk cId="2552038086" sldId="449"/>
            <ac:picMk id="11" creationId="{77512CF0-2E1B-F856-BD14-21FF7378EF22}"/>
          </ac:picMkLst>
        </pc:picChg>
        <pc:picChg chg="del mod">
          <ac:chgData name="Daniel Abrams" userId="3921a017-29cd-4f5f-8943-f305d21f2781" providerId="ADAL" clId="{B3BCB5D6-3A1D-5E4D-A928-D9ABD1AD474B}" dt="2023-11-29T17:40:37.332" v="1916" actId="478"/>
          <ac:picMkLst>
            <pc:docMk/>
            <pc:sldMk cId="2552038086" sldId="449"/>
            <ac:picMk id="13" creationId="{6EB07195-96D0-A0B7-C00F-52A3D5465BAF}"/>
          </ac:picMkLst>
        </pc:picChg>
        <pc:picChg chg="del mod">
          <ac:chgData name="Daniel Abrams" userId="3921a017-29cd-4f5f-8943-f305d21f2781" providerId="ADAL" clId="{B3BCB5D6-3A1D-5E4D-A928-D9ABD1AD474B}" dt="2023-11-29T17:40:21.735" v="1912" actId="478"/>
          <ac:picMkLst>
            <pc:docMk/>
            <pc:sldMk cId="2552038086" sldId="449"/>
            <ac:picMk id="15" creationId="{7AA68F61-76A5-908E-AEEB-B75CCC408338}"/>
          </ac:picMkLst>
        </pc:picChg>
        <pc:picChg chg="del">
          <ac:chgData name="Daniel Abrams" userId="3921a017-29cd-4f5f-8943-f305d21f2781" providerId="ADAL" clId="{B3BCB5D6-3A1D-5E4D-A928-D9ABD1AD474B}" dt="2023-11-29T17:40:11.400" v="1908" actId="478"/>
          <ac:picMkLst>
            <pc:docMk/>
            <pc:sldMk cId="2552038086" sldId="449"/>
            <ac:picMk id="17" creationId="{EC3958F7-4EA1-D80A-103A-B12082757A33}"/>
          </ac:picMkLst>
        </pc:picChg>
        <pc:picChg chg="del">
          <ac:chgData name="Daniel Abrams" userId="3921a017-29cd-4f5f-8943-f305d21f2781" providerId="ADAL" clId="{B3BCB5D6-3A1D-5E4D-A928-D9ABD1AD474B}" dt="2023-11-29T17:40:11.400" v="1908" actId="478"/>
          <ac:picMkLst>
            <pc:docMk/>
            <pc:sldMk cId="2552038086" sldId="449"/>
            <ac:picMk id="19" creationId="{F92E7279-8E21-138E-30A7-5C585C09A3A4}"/>
          </ac:picMkLst>
        </pc:picChg>
        <pc:picChg chg="del mod">
          <ac:chgData name="Daniel Abrams" userId="3921a017-29cd-4f5f-8943-f305d21f2781" providerId="ADAL" clId="{B3BCB5D6-3A1D-5E4D-A928-D9ABD1AD474B}" dt="2023-11-29T17:40:14.405" v="1910" actId="478"/>
          <ac:picMkLst>
            <pc:docMk/>
            <pc:sldMk cId="2552038086" sldId="449"/>
            <ac:picMk id="21" creationId="{F06AC762-3582-3287-F8B9-752FB921A7CD}"/>
          </ac:picMkLst>
        </pc:picChg>
        <pc:picChg chg="del">
          <ac:chgData name="Daniel Abrams" userId="3921a017-29cd-4f5f-8943-f305d21f2781" providerId="ADAL" clId="{B3BCB5D6-3A1D-5E4D-A928-D9ABD1AD474B}" dt="2023-11-29T17:40:11.400" v="1908" actId="478"/>
          <ac:picMkLst>
            <pc:docMk/>
            <pc:sldMk cId="2552038086" sldId="449"/>
            <ac:picMk id="23" creationId="{6CD80EEB-BEC3-01C6-7770-C56C1DFA67C0}"/>
          </ac:picMkLst>
        </pc:picChg>
        <pc:picChg chg="del">
          <ac:chgData name="Daniel Abrams" userId="3921a017-29cd-4f5f-8943-f305d21f2781" providerId="ADAL" clId="{B3BCB5D6-3A1D-5E4D-A928-D9ABD1AD474B}" dt="2023-11-29T17:40:11.400" v="1908" actId="478"/>
          <ac:picMkLst>
            <pc:docMk/>
            <pc:sldMk cId="2552038086" sldId="449"/>
            <ac:picMk id="25" creationId="{BB42BE1F-B25A-A357-548A-B5CBA0436BA8}"/>
          </ac:picMkLst>
        </pc:picChg>
        <pc:picChg chg="del">
          <ac:chgData name="Daniel Abrams" userId="3921a017-29cd-4f5f-8943-f305d21f2781" providerId="ADAL" clId="{B3BCB5D6-3A1D-5E4D-A928-D9ABD1AD474B}" dt="2023-11-29T17:40:11.400" v="1908" actId="478"/>
          <ac:picMkLst>
            <pc:docMk/>
            <pc:sldMk cId="2552038086" sldId="449"/>
            <ac:picMk id="27" creationId="{D534A7F8-AC96-A6C5-9304-2489F79E12DF}"/>
          </ac:picMkLst>
        </pc:picChg>
        <pc:picChg chg="del">
          <ac:chgData name="Daniel Abrams" userId="3921a017-29cd-4f5f-8943-f305d21f2781" providerId="ADAL" clId="{B3BCB5D6-3A1D-5E4D-A928-D9ABD1AD474B}" dt="2023-11-29T17:32:21.088" v="1825" actId="478"/>
          <ac:picMkLst>
            <pc:docMk/>
            <pc:sldMk cId="2552038086" sldId="449"/>
            <ac:picMk id="29" creationId="{12398231-EA60-731D-C44B-D9190DC2C968}"/>
          </ac:picMkLst>
        </pc:picChg>
      </pc:sldChg>
      <pc:sldChg chg="delSp modSp add del mod">
        <pc:chgData name="Daniel Abrams" userId="3921a017-29cd-4f5f-8943-f305d21f2781" providerId="ADAL" clId="{B3BCB5D6-3A1D-5E4D-A928-D9ABD1AD474B}" dt="2023-11-29T17:44:31.962" v="1933" actId="2696"/>
        <pc:sldMkLst>
          <pc:docMk/>
          <pc:sldMk cId="2631129137" sldId="450"/>
        </pc:sldMkLst>
        <pc:picChg chg="mod">
          <ac:chgData name="Daniel Abrams" userId="3921a017-29cd-4f5f-8943-f305d21f2781" providerId="ADAL" clId="{B3BCB5D6-3A1D-5E4D-A928-D9ABD1AD474B}" dt="2023-11-29T17:43:25.637" v="1930" actId="1076"/>
          <ac:picMkLst>
            <pc:docMk/>
            <pc:sldMk cId="2631129137" sldId="450"/>
            <ac:picMk id="9" creationId="{44983046-F92E-7DB9-14EC-94E915FBAD95}"/>
          </ac:picMkLst>
        </pc:picChg>
        <pc:picChg chg="del mod">
          <ac:chgData name="Daniel Abrams" userId="3921a017-29cd-4f5f-8943-f305d21f2781" providerId="ADAL" clId="{B3BCB5D6-3A1D-5E4D-A928-D9ABD1AD474B}" dt="2023-11-29T17:43:33.810" v="1932" actId="478"/>
          <ac:picMkLst>
            <pc:docMk/>
            <pc:sldMk cId="2631129137" sldId="450"/>
            <ac:picMk id="11" creationId="{77512CF0-2E1B-F856-BD14-21FF7378EF22}"/>
          </ac:picMkLst>
        </pc:picChg>
        <pc:picChg chg="del mod">
          <ac:chgData name="Daniel Abrams" userId="3921a017-29cd-4f5f-8943-f305d21f2781" providerId="ADAL" clId="{B3BCB5D6-3A1D-5E4D-A928-D9ABD1AD474B}" dt="2023-11-29T17:43:31.919" v="1931" actId="478"/>
          <ac:picMkLst>
            <pc:docMk/>
            <pc:sldMk cId="2631129137" sldId="450"/>
            <ac:picMk id="13" creationId="{6EB07195-96D0-A0B7-C00F-52A3D5465BAF}"/>
          </ac:picMkLst>
        </pc:picChg>
        <pc:picChg chg="del mod">
          <ac:chgData name="Daniel Abrams" userId="3921a017-29cd-4f5f-8943-f305d21f2781" providerId="ADAL" clId="{B3BCB5D6-3A1D-5E4D-A928-D9ABD1AD474B}" dt="2023-11-29T17:43:19.013" v="1927" actId="478"/>
          <ac:picMkLst>
            <pc:docMk/>
            <pc:sldMk cId="2631129137" sldId="450"/>
            <ac:picMk id="15" creationId="{7AA68F61-76A5-908E-AEEB-B75CCC408338}"/>
          </ac:picMkLst>
        </pc:picChg>
        <pc:picChg chg="del">
          <ac:chgData name="Daniel Abrams" userId="3921a017-29cd-4f5f-8943-f305d21f2781" providerId="ADAL" clId="{B3BCB5D6-3A1D-5E4D-A928-D9ABD1AD474B}" dt="2023-11-29T17:43:15.831" v="1925" actId="478"/>
          <ac:picMkLst>
            <pc:docMk/>
            <pc:sldMk cId="2631129137" sldId="450"/>
            <ac:picMk id="17" creationId="{EC3958F7-4EA1-D80A-103A-B12082757A33}"/>
          </ac:picMkLst>
        </pc:picChg>
        <pc:picChg chg="del">
          <ac:chgData name="Daniel Abrams" userId="3921a017-29cd-4f5f-8943-f305d21f2781" providerId="ADAL" clId="{B3BCB5D6-3A1D-5E4D-A928-D9ABD1AD474B}" dt="2023-11-29T17:43:12.329" v="1924" actId="478"/>
          <ac:picMkLst>
            <pc:docMk/>
            <pc:sldMk cId="2631129137" sldId="450"/>
            <ac:picMk id="19" creationId="{F92E7279-8E21-138E-30A7-5C585C09A3A4}"/>
          </ac:picMkLst>
        </pc:picChg>
        <pc:picChg chg="del">
          <ac:chgData name="Daniel Abrams" userId="3921a017-29cd-4f5f-8943-f305d21f2781" providerId="ADAL" clId="{B3BCB5D6-3A1D-5E4D-A928-D9ABD1AD474B}" dt="2023-11-29T17:43:12.329" v="1924" actId="478"/>
          <ac:picMkLst>
            <pc:docMk/>
            <pc:sldMk cId="2631129137" sldId="450"/>
            <ac:picMk id="21" creationId="{F06AC762-3582-3287-F8B9-752FB921A7CD}"/>
          </ac:picMkLst>
        </pc:picChg>
        <pc:picChg chg="del">
          <ac:chgData name="Daniel Abrams" userId="3921a017-29cd-4f5f-8943-f305d21f2781" providerId="ADAL" clId="{B3BCB5D6-3A1D-5E4D-A928-D9ABD1AD474B}" dt="2023-11-29T17:43:12.329" v="1924" actId="478"/>
          <ac:picMkLst>
            <pc:docMk/>
            <pc:sldMk cId="2631129137" sldId="450"/>
            <ac:picMk id="23" creationId="{6CD80EEB-BEC3-01C6-7770-C56C1DFA67C0}"/>
          </ac:picMkLst>
        </pc:picChg>
        <pc:picChg chg="del">
          <ac:chgData name="Daniel Abrams" userId="3921a017-29cd-4f5f-8943-f305d21f2781" providerId="ADAL" clId="{B3BCB5D6-3A1D-5E4D-A928-D9ABD1AD474B}" dt="2023-11-29T17:43:12.329" v="1924" actId="478"/>
          <ac:picMkLst>
            <pc:docMk/>
            <pc:sldMk cId="2631129137" sldId="450"/>
            <ac:picMk id="25" creationId="{BB42BE1F-B25A-A357-548A-B5CBA0436BA8}"/>
          </ac:picMkLst>
        </pc:picChg>
        <pc:picChg chg="del">
          <ac:chgData name="Daniel Abrams" userId="3921a017-29cd-4f5f-8943-f305d21f2781" providerId="ADAL" clId="{B3BCB5D6-3A1D-5E4D-A928-D9ABD1AD474B}" dt="2023-11-29T17:43:12.329" v="1924" actId="478"/>
          <ac:picMkLst>
            <pc:docMk/>
            <pc:sldMk cId="2631129137" sldId="450"/>
            <ac:picMk id="27" creationId="{D534A7F8-AC96-A6C5-9304-2489F79E12DF}"/>
          </ac:picMkLst>
        </pc:picChg>
        <pc:picChg chg="del">
          <ac:chgData name="Daniel Abrams" userId="3921a017-29cd-4f5f-8943-f305d21f2781" providerId="ADAL" clId="{B3BCB5D6-3A1D-5E4D-A928-D9ABD1AD474B}" dt="2023-11-29T17:32:17.201" v="1824" actId="478"/>
          <ac:picMkLst>
            <pc:docMk/>
            <pc:sldMk cId="2631129137" sldId="450"/>
            <ac:picMk id="29" creationId="{12398231-EA60-731D-C44B-D9190DC2C968}"/>
          </ac:picMkLst>
        </pc:picChg>
      </pc:sldChg>
      <pc:sldChg chg="delSp modSp add del mod">
        <pc:chgData name="Daniel Abrams" userId="3921a017-29cd-4f5f-8943-f305d21f2781" providerId="ADAL" clId="{B3BCB5D6-3A1D-5E4D-A928-D9ABD1AD474B}" dt="2023-11-29T17:48:34.752" v="1974" actId="2696"/>
        <pc:sldMkLst>
          <pc:docMk/>
          <pc:sldMk cId="2406629197" sldId="451"/>
        </pc:sldMkLst>
        <pc:picChg chg="del mod">
          <ac:chgData name="Daniel Abrams" userId="3921a017-29cd-4f5f-8943-f305d21f2781" providerId="ADAL" clId="{B3BCB5D6-3A1D-5E4D-A928-D9ABD1AD474B}" dt="2023-11-29T17:47:37.374" v="1961" actId="21"/>
          <ac:picMkLst>
            <pc:docMk/>
            <pc:sldMk cId="2406629197" sldId="451"/>
            <ac:picMk id="11" creationId="{77512CF0-2E1B-F856-BD14-21FF7378EF22}"/>
          </ac:picMkLst>
        </pc:picChg>
        <pc:picChg chg="del">
          <ac:chgData name="Daniel Abrams" userId="3921a017-29cd-4f5f-8943-f305d21f2781" providerId="ADAL" clId="{B3BCB5D6-3A1D-5E4D-A928-D9ABD1AD474B}" dt="2023-11-29T17:47:15.447" v="1958" actId="478"/>
          <ac:picMkLst>
            <pc:docMk/>
            <pc:sldMk cId="2406629197" sldId="451"/>
            <ac:picMk id="13" creationId="{6EB07195-96D0-A0B7-C00F-52A3D5465BAF}"/>
          </ac:picMkLst>
        </pc:picChg>
        <pc:picChg chg="del">
          <ac:chgData name="Daniel Abrams" userId="3921a017-29cd-4f5f-8943-f305d21f2781" providerId="ADAL" clId="{B3BCB5D6-3A1D-5E4D-A928-D9ABD1AD474B}" dt="2023-11-29T17:47:13.658" v="1957" actId="478"/>
          <ac:picMkLst>
            <pc:docMk/>
            <pc:sldMk cId="2406629197" sldId="451"/>
            <ac:picMk id="15" creationId="{7AA68F61-76A5-908E-AEEB-B75CCC408338}"/>
          </ac:picMkLst>
        </pc:picChg>
        <pc:picChg chg="del">
          <ac:chgData name="Daniel Abrams" userId="3921a017-29cd-4f5f-8943-f305d21f2781" providerId="ADAL" clId="{B3BCB5D6-3A1D-5E4D-A928-D9ABD1AD474B}" dt="2023-11-29T17:46:49.898" v="1954" actId="21"/>
          <ac:picMkLst>
            <pc:docMk/>
            <pc:sldMk cId="2406629197" sldId="451"/>
            <ac:picMk id="17" creationId="{EC3958F7-4EA1-D80A-103A-B12082757A33}"/>
          </ac:picMkLst>
        </pc:picChg>
        <pc:picChg chg="del">
          <ac:chgData name="Daniel Abrams" userId="3921a017-29cd-4f5f-8943-f305d21f2781" providerId="ADAL" clId="{B3BCB5D6-3A1D-5E4D-A928-D9ABD1AD474B}" dt="2023-11-29T17:46:31.428" v="1951" actId="21"/>
          <ac:picMkLst>
            <pc:docMk/>
            <pc:sldMk cId="2406629197" sldId="451"/>
            <ac:picMk id="19" creationId="{F92E7279-8E21-138E-30A7-5C585C09A3A4}"/>
          </ac:picMkLst>
        </pc:picChg>
        <pc:picChg chg="del">
          <ac:chgData name="Daniel Abrams" userId="3921a017-29cd-4f5f-8943-f305d21f2781" providerId="ADAL" clId="{B3BCB5D6-3A1D-5E4D-A928-D9ABD1AD474B}" dt="2023-11-29T17:46:09.485" v="1948" actId="21"/>
          <ac:picMkLst>
            <pc:docMk/>
            <pc:sldMk cId="2406629197" sldId="451"/>
            <ac:picMk id="21" creationId="{F06AC762-3582-3287-F8B9-752FB921A7CD}"/>
          </ac:picMkLst>
        </pc:picChg>
        <pc:picChg chg="del">
          <ac:chgData name="Daniel Abrams" userId="3921a017-29cd-4f5f-8943-f305d21f2781" providerId="ADAL" clId="{B3BCB5D6-3A1D-5E4D-A928-D9ABD1AD474B}" dt="2023-11-29T17:45:53.023" v="1945" actId="21"/>
          <ac:picMkLst>
            <pc:docMk/>
            <pc:sldMk cId="2406629197" sldId="451"/>
            <ac:picMk id="23" creationId="{6CD80EEB-BEC3-01C6-7770-C56C1DFA67C0}"/>
          </ac:picMkLst>
        </pc:picChg>
        <pc:picChg chg="del">
          <ac:chgData name="Daniel Abrams" userId="3921a017-29cd-4f5f-8943-f305d21f2781" providerId="ADAL" clId="{B3BCB5D6-3A1D-5E4D-A928-D9ABD1AD474B}" dt="2023-11-29T17:45:34.642" v="1942" actId="21"/>
          <ac:picMkLst>
            <pc:docMk/>
            <pc:sldMk cId="2406629197" sldId="451"/>
            <ac:picMk id="25" creationId="{BB42BE1F-B25A-A357-548A-B5CBA0436BA8}"/>
          </ac:picMkLst>
        </pc:picChg>
        <pc:picChg chg="del mod">
          <ac:chgData name="Daniel Abrams" userId="3921a017-29cd-4f5f-8943-f305d21f2781" providerId="ADAL" clId="{B3BCB5D6-3A1D-5E4D-A928-D9ABD1AD474B}" dt="2023-11-29T17:45:19.094" v="1939" actId="21"/>
          <ac:picMkLst>
            <pc:docMk/>
            <pc:sldMk cId="2406629197" sldId="451"/>
            <ac:picMk id="27" creationId="{D534A7F8-AC96-A6C5-9304-2489F79E12DF}"/>
          </ac:picMkLst>
        </pc:picChg>
        <pc:picChg chg="del">
          <ac:chgData name="Daniel Abrams" userId="3921a017-29cd-4f5f-8943-f305d21f2781" providerId="ADAL" clId="{B3BCB5D6-3A1D-5E4D-A928-D9ABD1AD474B}" dt="2023-11-29T17:32:13.103" v="1823" actId="478"/>
          <ac:picMkLst>
            <pc:docMk/>
            <pc:sldMk cId="2406629197" sldId="451"/>
            <ac:picMk id="29" creationId="{12398231-EA60-731D-C44B-D9190DC2C968}"/>
          </ac:picMkLst>
        </pc:picChg>
      </pc:sldChg>
      <pc:sldChg chg="delSp add del mod">
        <pc:chgData name="Daniel Abrams" userId="3921a017-29cd-4f5f-8943-f305d21f2781" providerId="ADAL" clId="{B3BCB5D6-3A1D-5E4D-A928-D9ABD1AD474B}" dt="2023-11-29T17:48:23.998" v="1973" actId="2696"/>
        <pc:sldMkLst>
          <pc:docMk/>
          <pc:sldMk cId="301286801" sldId="452"/>
        </pc:sldMkLst>
        <pc:picChg chg="del">
          <ac:chgData name="Daniel Abrams" userId="3921a017-29cd-4f5f-8943-f305d21f2781" providerId="ADAL" clId="{B3BCB5D6-3A1D-5E4D-A928-D9ABD1AD474B}" dt="2023-11-29T17:32:06.135" v="1822" actId="478"/>
          <ac:picMkLst>
            <pc:docMk/>
            <pc:sldMk cId="301286801" sldId="452"/>
            <ac:picMk id="29" creationId="{12398231-EA60-731D-C44B-D9190DC2C968}"/>
          </ac:picMkLst>
        </pc:picChg>
      </pc:sldChg>
      <pc:sldChg chg="delSp add del mod">
        <pc:chgData name="Daniel Abrams" userId="3921a017-29cd-4f5f-8943-f305d21f2781" providerId="ADAL" clId="{B3BCB5D6-3A1D-5E4D-A928-D9ABD1AD474B}" dt="2023-11-29T17:48:23.996" v="1972" actId="2696"/>
        <pc:sldMkLst>
          <pc:docMk/>
          <pc:sldMk cId="3140603221" sldId="453"/>
        </pc:sldMkLst>
        <pc:picChg chg="del">
          <ac:chgData name="Daniel Abrams" userId="3921a017-29cd-4f5f-8943-f305d21f2781" providerId="ADAL" clId="{B3BCB5D6-3A1D-5E4D-A928-D9ABD1AD474B}" dt="2023-11-29T17:32:01.952" v="1821" actId="478"/>
          <ac:picMkLst>
            <pc:docMk/>
            <pc:sldMk cId="3140603221" sldId="453"/>
            <ac:picMk id="29" creationId="{12398231-EA60-731D-C44B-D9190DC2C968}"/>
          </ac:picMkLst>
        </pc:picChg>
      </pc:sldChg>
      <pc:sldChg chg="delSp add del mod">
        <pc:chgData name="Daniel Abrams" userId="3921a017-29cd-4f5f-8943-f305d21f2781" providerId="ADAL" clId="{B3BCB5D6-3A1D-5E4D-A928-D9ABD1AD474B}" dt="2023-11-29T17:48:23.994" v="1971" actId="2696"/>
        <pc:sldMkLst>
          <pc:docMk/>
          <pc:sldMk cId="2437605005" sldId="454"/>
        </pc:sldMkLst>
        <pc:picChg chg="del">
          <ac:chgData name="Daniel Abrams" userId="3921a017-29cd-4f5f-8943-f305d21f2781" providerId="ADAL" clId="{B3BCB5D6-3A1D-5E4D-A928-D9ABD1AD474B}" dt="2023-11-29T17:31:56.785" v="1820" actId="478"/>
          <ac:picMkLst>
            <pc:docMk/>
            <pc:sldMk cId="2437605005" sldId="454"/>
            <ac:picMk id="29" creationId="{12398231-EA60-731D-C44B-D9190DC2C968}"/>
          </ac:picMkLst>
        </pc:picChg>
      </pc:sldChg>
      <pc:sldChg chg="delSp add del mod">
        <pc:chgData name="Daniel Abrams" userId="3921a017-29cd-4f5f-8943-f305d21f2781" providerId="ADAL" clId="{B3BCB5D6-3A1D-5E4D-A928-D9ABD1AD474B}" dt="2023-11-29T17:48:23.991" v="1970" actId="2696"/>
        <pc:sldMkLst>
          <pc:docMk/>
          <pc:sldMk cId="3147657362" sldId="455"/>
        </pc:sldMkLst>
        <pc:picChg chg="del">
          <ac:chgData name="Daniel Abrams" userId="3921a017-29cd-4f5f-8943-f305d21f2781" providerId="ADAL" clId="{B3BCB5D6-3A1D-5E4D-A928-D9ABD1AD474B}" dt="2023-11-29T17:31:52.027" v="1819" actId="478"/>
          <ac:picMkLst>
            <pc:docMk/>
            <pc:sldMk cId="3147657362" sldId="455"/>
            <ac:picMk id="29" creationId="{12398231-EA60-731D-C44B-D9190DC2C968}"/>
          </ac:picMkLst>
        </pc:picChg>
      </pc:sldChg>
      <pc:sldChg chg="delSp add del mod">
        <pc:chgData name="Daniel Abrams" userId="3921a017-29cd-4f5f-8943-f305d21f2781" providerId="ADAL" clId="{B3BCB5D6-3A1D-5E4D-A928-D9ABD1AD474B}" dt="2023-11-29T17:48:23.989" v="1969" actId="2696"/>
        <pc:sldMkLst>
          <pc:docMk/>
          <pc:sldMk cId="945521694" sldId="456"/>
        </pc:sldMkLst>
        <pc:picChg chg="del">
          <ac:chgData name="Daniel Abrams" userId="3921a017-29cd-4f5f-8943-f305d21f2781" providerId="ADAL" clId="{B3BCB5D6-3A1D-5E4D-A928-D9ABD1AD474B}" dt="2023-11-29T17:31:45.651" v="1818" actId="478"/>
          <ac:picMkLst>
            <pc:docMk/>
            <pc:sldMk cId="945521694" sldId="456"/>
            <ac:picMk id="29" creationId="{12398231-EA60-731D-C44B-D9190DC2C968}"/>
          </ac:picMkLst>
        </pc:picChg>
      </pc:sldChg>
      <pc:sldChg chg="addSp delSp modSp add mod ord">
        <pc:chgData name="Daniel Abrams" userId="3921a017-29cd-4f5f-8943-f305d21f2781" providerId="ADAL" clId="{B3BCB5D6-3A1D-5E4D-A928-D9ABD1AD474B}" dt="2023-11-29T17:51:21.511" v="2009" actId="1076"/>
        <pc:sldMkLst>
          <pc:docMk/>
          <pc:sldMk cId="3323519916" sldId="457"/>
        </pc:sldMkLst>
        <pc:spChg chg="add mod">
          <ac:chgData name="Daniel Abrams" userId="3921a017-29cd-4f5f-8943-f305d21f2781" providerId="ADAL" clId="{B3BCB5D6-3A1D-5E4D-A928-D9ABD1AD474B}" dt="2023-11-29T17:51:21.511" v="2009" actId="1076"/>
          <ac:spMkLst>
            <pc:docMk/>
            <pc:sldMk cId="3323519916" sldId="457"/>
            <ac:spMk id="2" creationId="{683EC8EF-79B4-1CD4-0FE5-4615F2F923A2}"/>
          </ac:spMkLst>
        </pc:spChg>
        <pc:spChg chg="del">
          <ac:chgData name="Daniel Abrams" userId="3921a017-29cd-4f5f-8943-f305d21f2781" providerId="ADAL" clId="{B3BCB5D6-3A1D-5E4D-A928-D9ABD1AD474B}" dt="2023-11-29T17:31:10.033" v="1812" actId="478"/>
          <ac:spMkLst>
            <pc:docMk/>
            <pc:sldMk cId="3323519916" sldId="457"/>
            <ac:spMk id="252" creationId="{00000000-0000-0000-0000-000000000000}"/>
          </ac:spMkLst>
        </pc:spChg>
        <pc:spChg chg="del">
          <ac:chgData name="Daniel Abrams" userId="3921a017-29cd-4f5f-8943-f305d21f2781" providerId="ADAL" clId="{B3BCB5D6-3A1D-5E4D-A928-D9ABD1AD474B}" dt="2023-11-29T17:31:08.409" v="1811" actId="478"/>
          <ac:spMkLst>
            <pc:docMk/>
            <pc:sldMk cId="3323519916" sldId="457"/>
            <ac:spMk id="253" creationId="{00000000-0000-0000-0000-000000000000}"/>
          </ac:spMkLst>
        </pc:spChg>
        <pc:picChg chg="del">
          <ac:chgData name="Daniel Abrams" userId="3921a017-29cd-4f5f-8943-f305d21f2781" providerId="ADAL" clId="{B3BCB5D6-3A1D-5E4D-A928-D9ABD1AD474B}" dt="2023-11-29T17:31:01.345" v="1810" actId="478"/>
          <ac:picMkLst>
            <pc:docMk/>
            <pc:sldMk cId="3323519916" sldId="457"/>
            <ac:picMk id="3" creationId="{1D9F2568-1AE0-021D-01C9-B39F310EC01D}"/>
          </ac:picMkLst>
        </pc:picChg>
        <pc:picChg chg="del">
          <ac:chgData name="Daniel Abrams" userId="3921a017-29cd-4f5f-8943-f305d21f2781" providerId="ADAL" clId="{B3BCB5D6-3A1D-5E4D-A928-D9ABD1AD474B}" dt="2023-11-29T17:31:00.560" v="1809" actId="478"/>
          <ac:picMkLst>
            <pc:docMk/>
            <pc:sldMk cId="3323519916" sldId="457"/>
            <ac:picMk id="5" creationId="{414D5D35-7453-2607-3530-4E1E104FF53F}"/>
          </ac:picMkLst>
        </pc:picChg>
        <pc:picChg chg="del">
          <ac:chgData name="Daniel Abrams" userId="3921a017-29cd-4f5f-8943-f305d21f2781" providerId="ADAL" clId="{B3BCB5D6-3A1D-5E4D-A928-D9ABD1AD474B}" dt="2023-11-29T17:30:59.666" v="1808" actId="478"/>
          <ac:picMkLst>
            <pc:docMk/>
            <pc:sldMk cId="3323519916" sldId="457"/>
            <ac:picMk id="7" creationId="{4D81D022-BCD2-31B6-7461-2E33394D68D0}"/>
          </ac:picMkLst>
        </pc:picChg>
        <pc:picChg chg="del">
          <ac:chgData name="Daniel Abrams" userId="3921a017-29cd-4f5f-8943-f305d21f2781" providerId="ADAL" clId="{B3BCB5D6-3A1D-5E4D-A928-D9ABD1AD474B}" dt="2023-11-29T17:30:54.447" v="1807" actId="478"/>
          <ac:picMkLst>
            <pc:docMk/>
            <pc:sldMk cId="3323519916" sldId="457"/>
            <ac:picMk id="9" creationId="{44983046-F92E-7DB9-14EC-94E915FBAD95}"/>
          </ac:picMkLst>
        </pc:picChg>
        <pc:picChg chg="del">
          <ac:chgData name="Daniel Abrams" userId="3921a017-29cd-4f5f-8943-f305d21f2781" providerId="ADAL" clId="{B3BCB5D6-3A1D-5E4D-A928-D9ABD1AD474B}" dt="2023-11-29T17:30:52.823" v="1806" actId="478"/>
          <ac:picMkLst>
            <pc:docMk/>
            <pc:sldMk cId="3323519916" sldId="457"/>
            <ac:picMk id="11" creationId="{77512CF0-2E1B-F856-BD14-21FF7378EF22}"/>
          </ac:picMkLst>
        </pc:picChg>
        <pc:picChg chg="del">
          <ac:chgData name="Daniel Abrams" userId="3921a017-29cd-4f5f-8943-f305d21f2781" providerId="ADAL" clId="{B3BCB5D6-3A1D-5E4D-A928-D9ABD1AD474B}" dt="2023-11-29T17:30:50.955" v="1805" actId="478"/>
          <ac:picMkLst>
            <pc:docMk/>
            <pc:sldMk cId="3323519916" sldId="457"/>
            <ac:picMk id="13" creationId="{6EB07195-96D0-A0B7-C00F-52A3D5465BAF}"/>
          </ac:picMkLst>
        </pc:picChg>
        <pc:picChg chg="del">
          <ac:chgData name="Daniel Abrams" userId="3921a017-29cd-4f5f-8943-f305d21f2781" providerId="ADAL" clId="{B3BCB5D6-3A1D-5E4D-A928-D9ABD1AD474B}" dt="2023-11-29T17:30:46.276" v="1804" actId="478"/>
          <ac:picMkLst>
            <pc:docMk/>
            <pc:sldMk cId="3323519916" sldId="457"/>
            <ac:picMk id="15" creationId="{7AA68F61-76A5-908E-AEEB-B75CCC408338}"/>
          </ac:picMkLst>
        </pc:picChg>
        <pc:picChg chg="del">
          <ac:chgData name="Daniel Abrams" userId="3921a017-29cd-4f5f-8943-f305d21f2781" providerId="ADAL" clId="{B3BCB5D6-3A1D-5E4D-A928-D9ABD1AD474B}" dt="2023-11-29T17:30:46.276" v="1804" actId="478"/>
          <ac:picMkLst>
            <pc:docMk/>
            <pc:sldMk cId="3323519916" sldId="457"/>
            <ac:picMk id="17" creationId="{EC3958F7-4EA1-D80A-103A-B12082757A33}"/>
          </ac:picMkLst>
        </pc:picChg>
        <pc:picChg chg="del">
          <ac:chgData name="Daniel Abrams" userId="3921a017-29cd-4f5f-8943-f305d21f2781" providerId="ADAL" clId="{B3BCB5D6-3A1D-5E4D-A928-D9ABD1AD474B}" dt="2023-11-29T17:30:46.276" v="1804" actId="478"/>
          <ac:picMkLst>
            <pc:docMk/>
            <pc:sldMk cId="3323519916" sldId="457"/>
            <ac:picMk id="19" creationId="{F92E7279-8E21-138E-30A7-5C585C09A3A4}"/>
          </ac:picMkLst>
        </pc:picChg>
        <pc:picChg chg="del">
          <ac:chgData name="Daniel Abrams" userId="3921a017-29cd-4f5f-8943-f305d21f2781" providerId="ADAL" clId="{B3BCB5D6-3A1D-5E4D-A928-D9ABD1AD474B}" dt="2023-11-29T17:30:50.955" v="1805" actId="478"/>
          <ac:picMkLst>
            <pc:docMk/>
            <pc:sldMk cId="3323519916" sldId="457"/>
            <ac:picMk id="21" creationId="{F06AC762-3582-3287-F8B9-752FB921A7CD}"/>
          </ac:picMkLst>
        </pc:picChg>
        <pc:picChg chg="del">
          <ac:chgData name="Daniel Abrams" userId="3921a017-29cd-4f5f-8943-f305d21f2781" providerId="ADAL" clId="{B3BCB5D6-3A1D-5E4D-A928-D9ABD1AD474B}" dt="2023-11-29T17:30:46.276" v="1804" actId="478"/>
          <ac:picMkLst>
            <pc:docMk/>
            <pc:sldMk cId="3323519916" sldId="457"/>
            <ac:picMk id="23" creationId="{6CD80EEB-BEC3-01C6-7770-C56C1DFA67C0}"/>
          </ac:picMkLst>
        </pc:picChg>
        <pc:picChg chg="del">
          <ac:chgData name="Daniel Abrams" userId="3921a017-29cd-4f5f-8943-f305d21f2781" providerId="ADAL" clId="{B3BCB5D6-3A1D-5E4D-A928-D9ABD1AD474B}" dt="2023-11-29T17:30:46.276" v="1804" actId="478"/>
          <ac:picMkLst>
            <pc:docMk/>
            <pc:sldMk cId="3323519916" sldId="457"/>
            <ac:picMk id="25" creationId="{BB42BE1F-B25A-A357-548A-B5CBA0436BA8}"/>
          </ac:picMkLst>
        </pc:picChg>
        <pc:picChg chg="del">
          <ac:chgData name="Daniel Abrams" userId="3921a017-29cd-4f5f-8943-f305d21f2781" providerId="ADAL" clId="{B3BCB5D6-3A1D-5E4D-A928-D9ABD1AD474B}" dt="2023-11-29T17:30:46.276" v="1804" actId="478"/>
          <ac:picMkLst>
            <pc:docMk/>
            <pc:sldMk cId="3323519916" sldId="457"/>
            <ac:picMk id="27" creationId="{D534A7F8-AC96-A6C5-9304-2489F79E12DF}"/>
          </ac:picMkLst>
        </pc:picChg>
        <pc:picChg chg="del mod">
          <ac:chgData name="Daniel Abrams" userId="3921a017-29cd-4f5f-8943-f305d21f2781" providerId="ADAL" clId="{B3BCB5D6-3A1D-5E4D-A928-D9ABD1AD474B}" dt="2023-11-29T17:31:37.342" v="1817" actId="478"/>
          <ac:picMkLst>
            <pc:docMk/>
            <pc:sldMk cId="3323519916" sldId="457"/>
            <ac:picMk id="29" creationId="{12398231-EA60-731D-C44B-D9190DC2C968}"/>
          </ac:picMkLst>
        </pc:picChg>
      </pc:sldChg>
      <pc:sldChg chg="addSp delSp modSp add mod">
        <pc:chgData name="Daniel Abrams" userId="3921a017-29cd-4f5f-8943-f305d21f2781" providerId="ADAL" clId="{B3BCB5D6-3A1D-5E4D-A928-D9ABD1AD474B}" dt="2023-11-29T17:44:51.543" v="1937" actId="1076"/>
        <pc:sldMkLst>
          <pc:docMk/>
          <pc:sldMk cId="3968208575" sldId="458"/>
        </pc:sldMkLst>
        <pc:spChg chg="del">
          <ac:chgData name="Daniel Abrams" userId="3921a017-29cd-4f5f-8943-f305d21f2781" providerId="ADAL" clId="{B3BCB5D6-3A1D-5E4D-A928-D9ABD1AD474B}" dt="2023-11-29T17:37:15.636" v="1877" actId="478"/>
          <ac:spMkLst>
            <pc:docMk/>
            <pc:sldMk cId="3968208575" sldId="458"/>
            <ac:spMk id="249" creationId="{00000000-0000-0000-0000-000000000000}"/>
          </ac:spMkLst>
        </pc:spChg>
        <pc:spChg chg="del">
          <ac:chgData name="Daniel Abrams" userId="3921a017-29cd-4f5f-8943-f305d21f2781" providerId="ADAL" clId="{B3BCB5D6-3A1D-5E4D-A928-D9ABD1AD474B}" dt="2023-11-29T17:37:22.551" v="1879" actId="478"/>
          <ac:spMkLst>
            <pc:docMk/>
            <pc:sldMk cId="3968208575" sldId="458"/>
            <ac:spMk id="250" creationId="{00000000-0000-0000-0000-000000000000}"/>
          </ac:spMkLst>
        </pc:spChg>
        <pc:spChg chg="del">
          <ac:chgData name="Daniel Abrams" userId="3921a017-29cd-4f5f-8943-f305d21f2781" providerId="ADAL" clId="{B3BCB5D6-3A1D-5E4D-A928-D9ABD1AD474B}" dt="2023-11-29T17:37:24.065" v="1880" actId="478"/>
          <ac:spMkLst>
            <pc:docMk/>
            <pc:sldMk cId="3968208575" sldId="458"/>
            <ac:spMk id="251" creationId="{00000000-0000-0000-0000-000000000000}"/>
          </ac:spMkLst>
        </pc:spChg>
        <pc:spChg chg="del mod">
          <ac:chgData name="Daniel Abrams" userId="3921a017-29cd-4f5f-8943-f305d21f2781" providerId="ADAL" clId="{B3BCB5D6-3A1D-5E4D-A928-D9ABD1AD474B}" dt="2023-11-29T17:37:36.253" v="1885" actId="478"/>
          <ac:spMkLst>
            <pc:docMk/>
            <pc:sldMk cId="3968208575" sldId="458"/>
            <ac:spMk id="252" creationId="{00000000-0000-0000-0000-000000000000}"/>
          </ac:spMkLst>
        </pc:spChg>
        <pc:spChg chg="del">
          <ac:chgData name="Daniel Abrams" userId="3921a017-29cd-4f5f-8943-f305d21f2781" providerId="ADAL" clId="{B3BCB5D6-3A1D-5E4D-A928-D9ABD1AD474B}" dt="2023-11-29T17:37:20.684" v="1878" actId="478"/>
          <ac:spMkLst>
            <pc:docMk/>
            <pc:sldMk cId="3968208575" sldId="458"/>
            <ac:spMk id="254" creationId="{00000000-0000-0000-0000-000000000000}"/>
          </ac:spMkLst>
        </pc:spChg>
        <pc:spChg chg="del">
          <ac:chgData name="Daniel Abrams" userId="3921a017-29cd-4f5f-8943-f305d21f2781" providerId="ADAL" clId="{B3BCB5D6-3A1D-5E4D-A928-D9ABD1AD474B}" dt="2023-11-29T17:37:33.934" v="1883" actId="478"/>
          <ac:spMkLst>
            <pc:docMk/>
            <pc:sldMk cId="3968208575" sldId="458"/>
            <ac:spMk id="255" creationId="{00000000-0000-0000-0000-000000000000}"/>
          </ac:spMkLst>
        </pc:spChg>
        <pc:spChg chg="del mod">
          <ac:chgData name="Daniel Abrams" userId="3921a017-29cd-4f5f-8943-f305d21f2781" providerId="ADAL" clId="{B3BCB5D6-3A1D-5E4D-A928-D9ABD1AD474B}" dt="2023-11-29T17:37:29.936" v="1882" actId="478"/>
          <ac:spMkLst>
            <pc:docMk/>
            <pc:sldMk cId="3968208575" sldId="458"/>
            <ac:spMk id="256" creationId="{00000000-0000-0000-0000-000000000000}"/>
          </ac:spMkLst>
        </pc:spChg>
        <pc:picChg chg="add mod">
          <ac:chgData name="Daniel Abrams" userId="3921a017-29cd-4f5f-8943-f305d21f2781" providerId="ADAL" clId="{B3BCB5D6-3A1D-5E4D-A928-D9ABD1AD474B}" dt="2023-11-29T17:44:51.543" v="1937" actId="1076"/>
          <ac:picMkLst>
            <pc:docMk/>
            <pc:sldMk cId="3968208575" sldId="458"/>
            <ac:picMk id="2" creationId="{FC4D341E-EFFA-E40C-98F4-816BDE8FC367}"/>
          </ac:picMkLst>
        </pc:picChg>
      </pc:sldChg>
      <pc:sldChg chg="add del">
        <pc:chgData name="Daniel Abrams" userId="3921a017-29cd-4f5f-8943-f305d21f2781" providerId="ADAL" clId="{B3BCB5D6-3A1D-5E4D-A928-D9ABD1AD474B}" dt="2023-11-29T17:48:15.723" v="1967" actId="2696"/>
        <pc:sldMkLst>
          <pc:docMk/>
          <pc:sldMk cId="4100821968" sldId="459"/>
        </pc:sldMkLst>
      </pc:sldChg>
      <pc:sldChg chg="add del">
        <pc:chgData name="Daniel Abrams" userId="3921a017-29cd-4f5f-8943-f305d21f2781" providerId="ADAL" clId="{B3BCB5D6-3A1D-5E4D-A928-D9ABD1AD474B}" dt="2023-11-29T17:48:15.722" v="1966" actId="2696"/>
        <pc:sldMkLst>
          <pc:docMk/>
          <pc:sldMk cId="964002641" sldId="460"/>
        </pc:sldMkLst>
      </pc:sldChg>
      <pc:sldChg chg="add del">
        <pc:chgData name="Daniel Abrams" userId="3921a017-29cd-4f5f-8943-f305d21f2781" providerId="ADAL" clId="{B3BCB5D6-3A1D-5E4D-A928-D9ABD1AD474B}" dt="2023-11-29T17:48:15.721" v="1965" actId="2696"/>
        <pc:sldMkLst>
          <pc:docMk/>
          <pc:sldMk cId="3666779523" sldId="461"/>
        </pc:sldMkLst>
      </pc:sldChg>
      <pc:sldChg chg="add del">
        <pc:chgData name="Daniel Abrams" userId="3921a017-29cd-4f5f-8943-f305d21f2781" providerId="ADAL" clId="{B3BCB5D6-3A1D-5E4D-A928-D9ABD1AD474B}" dt="2023-11-29T17:48:15.720" v="1964" actId="2696"/>
        <pc:sldMkLst>
          <pc:docMk/>
          <pc:sldMk cId="1794620784" sldId="462"/>
        </pc:sldMkLst>
      </pc:sldChg>
      <pc:sldChg chg="addSp modSp add del mod">
        <pc:chgData name="Daniel Abrams" userId="3921a017-29cd-4f5f-8943-f305d21f2781" providerId="ADAL" clId="{B3BCB5D6-3A1D-5E4D-A928-D9ABD1AD474B}" dt="2023-11-29T17:48:23.985" v="1968" actId="2696"/>
        <pc:sldMkLst>
          <pc:docMk/>
          <pc:sldMk cId="2483860051" sldId="463"/>
        </pc:sldMkLst>
        <pc:picChg chg="add mod">
          <ac:chgData name="Daniel Abrams" userId="3921a017-29cd-4f5f-8943-f305d21f2781" providerId="ADAL" clId="{B3BCB5D6-3A1D-5E4D-A928-D9ABD1AD474B}" dt="2023-11-29T17:47:45.093" v="1963" actId="1076"/>
          <ac:picMkLst>
            <pc:docMk/>
            <pc:sldMk cId="2483860051" sldId="463"/>
            <ac:picMk id="2" creationId="{854841F8-CC3F-A2F1-74B5-DA8CA3F499F4}"/>
          </ac:picMkLst>
        </pc:picChg>
      </pc:sldChg>
      <pc:sldChg chg="addSp modSp add mod">
        <pc:chgData name="Daniel Abrams" userId="3921a017-29cd-4f5f-8943-f305d21f2781" providerId="ADAL" clId="{B3BCB5D6-3A1D-5E4D-A928-D9ABD1AD474B}" dt="2023-11-29T18:03:28.399" v="2052" actId="14100"/>
        <pc:sldMkLst>
          <pc:docMk/>
          <pc:sldMk cId="859698086" sldId="464"/>
        </pc:sldMkLst>
        <pc:picChg chg="add mod">
          <ac:chgData name="Daniel Abrams" userId="3921a017-29cd-4f5f-8943-f305d21f2781" providerId="ADAL" clId="{B3BCB5D6-3A1D-5E4D-A928-D9ABD1AD474B}" dt="2023-11-29T18:03:28.399" v="2052" actId="14100"/>
          <ac:picMkLst>
            <pc:docMk/>
            <pc:sldMk cId="859698086" sldId="464"/>
            <ac:picMk id="2" creationId="{904E3AD5-C9C7-B526-4DE5-46C15A34BF8D}"/>
          </ac:picMkLst>
        </pc:picChg>
      </pc:sldChg>
      <pc:sldChg chg="addSp modSp add mod">
        <pc:chgData name="Daniel Abrams" userId="3921a017-29cd-4f5f-8943-f305d21f2781" providerId="ADAL" clId="{B3BCB5D6-3A1D-5E4D-A928-D9ABD1AD474B}" dt="2023-11-29T18:03:11.075" v="2049" actId="14100"/>
        <pc:sldMkLst>
          <pc:docMk/>
          <pc:sldMk cId="4087845102" sldId="465"/>
        </pc:sldMkLst>
        <pc:picChg chg="add mod">
          <ac:chgData name="Daniel Abrams" userId="3921a017-29cd-4f5f-8943-f305d21f2781" providerId="ADAL" clId="{B3BCB5D6-3A1D-5E4D-A928-D9ABD1AD474B}" dt="2023-11-29T18:03:11.075" v="2049" actId="14100"/>
          <ac:picMkLst>
            <pc:docMk/>
            <pc:sldMk cId="4087845102" sldId="465"/>
            <ac:picMk id="2" creationId="{BD449D65-6DEE-C1CC-131E-8F8EAAC6FCD9}"/>
          </ac:picMkLst>
        </pc:picChg>
      </pc:sldChg>
      <pc:sldChg chg="addSp modSp add mod">
        <pc:chgData name="Daniel Abrams" userId="3921a017-29cd-4f5f-8943-f305d21f2781" providerId="ADAL" clId="{B3BCB5D6-3A1D-5E4D-A928-D9ABD1AD474B}" dt="2023-11-29T18:03:41.186" v="2055" actId="14100"/>
        <pc:sldMkLst>
          <pc:docMk/>
          <pc:sldMk cId="2730084493" sldId="466"/>
        </pc:sldMkLst>
        <pc:picChg chg="add mod">
          <ac:chgData name="Daniel Abrams" userId="3921a017-29cd-4f5f-8943-f305d21f2781" providerId="ADAL" clId="{B3BCB5D6-3A1D-5E4D-A928-D9ABD1AD474B}" dt="2023-11-29T18:03:41.186" v="2055" actId="14100"/>
          <ac:picMkLst>
            <pc:docMk/>
            <pc:sldMk cId="2730084493" sldId="466"/>
            <ac:picMk id="2" creationId="{39C0C24D-C039-64A8-A765-CEA8735E1C85}"/>
          </ac:picMkLst>
        </pc:picChg>
      </pc:sldChg>
      <pc:sldChg chg="addSp modSp add mod">
        <pc:chgData name="Daniel Abrams" userId="3921a017-29cd-4f5f-8943-f305d21f2781" providerId="ADAL" clId="{B3BCB5D6-3A1D-5E4D-A928-D9ABD1AD474B}" dt="2023-11-29T18:03:58.421" v="2060" actId="14100"/>
        <pc:sldMkLst>
          <pc:docMk/>
          <pc:sldMk cId="1325553218" sldId="467"/>
        </pc:sldMkLst>
        <pc:picChg chg="add mod">
          <ac:chgData name="Daniel Abrams" userId="3921a017-29cd-4f5f-8943-f305d21f2781" providerId="ADAL" clId="{B3BCB5D6-3A1D-5E4D-A928-D9ABD1AD474B}" dt="2023-11-29T18:03:58.421" v="2060" actId="14100"/>
          <ac:picMkLst>
            <pc:docMk/>
            <pc:sldMk cId="1325553218" sldId="467"/>
            <ac:picMk id="2" creationId="{7D2763CB-B358-5D12-8552-D5EADE403C48}"/>
          </ac:picMkLst>
        </pc:picChg>
      </pc:sldChg>
      <pc:sldChg chg="addSp modSp add mod">
        <pc:chgData name="Daniel Abrams" userId="3921a017-29cd-4f5f-8943-f305d21f2781" providerId="ADAL" clId="{B3BCB5D6-3A1D-5E4D-A928-D9ABD1AD474B}" dt="2023-11-29T18:04:19.265" v="2065" actId="14100"/>
        <pc:sldMkLst>
          <pc:docMk/>
          <pc:sldMk cId="2700009838" sldId="468"/>
        </pc:sldMkLst>
        <pc:picChg chg="add mod">
          <ac:chgData name="Daniel Abrams" userId="3921a017-29cd-4f5f-8943-f305d21f2781" providerId="ADAL" clId="{B3BCB5D6-3A1D-5E4D-A928-D9ABD1AD474B}" dt="2023-11-29T18:04:19.265" v="2065" actId="14100"/>
          <ac:picMkLst>
            <pc:docMk/>
            <pc:sldMk cId="2700009838" sldId="468"/>
            <ac:picMk id="2" creationId="{FBB5F21C-3732-9A26-E1C7-0439F0DD46FA}"/>
          </ac:picMkLst>
        </pc:picChg>
      </pc:sldChg>
      <pc:sldChg chg="addSp modSp add mod">
        <pc:chgData name="Daniel Abrams" userId="3921a017-29cd-4f5f-8943-f305d21f2781" providerId="ADAL" clId="{B3BCB5D6-3A1D-5E4D-A928-D9ABD1AD474B}" dt="2023-11-29T18:02:35.348" v="2045" actId="14100"/>
        <pc:sldMkLst>
          <pc:docMk/>
          <pc:sldMk cId="2614181694" sldId="469"/>
        </pc:sldMkLst>
        <pc:picChg chg="add mod">
          <ac:chgData name="Daniel Abrams" userId="3921a017-29cd-4f5f-8943-f305d21f2781" providerId="ADAL" clId="{B3BCB5D6-3A1D-5E4D-A928-D9ABD1AD474B}" dt="2023-11-29T18:02:35.348" v="2045" actId="14100"/>
          <ac:picMkLst>
            <pc:docMk/>
            <pc:sldMk cId="2614181694" sldId="469"/>
            <ac:picMk id="2" creationId="{813779AA-A45E-DC06-7504-4FFB706239C1}"/>
          </ac:picMkLst>
        </pc:picChg>
      </pc:sldChg>
      <pc:sldChg chg="addSp delSp modSp add mod setBg setClrOvrMap">
        <pc:chgData name="Daniel Abrams" userId="3921a017-29cd-4f5f-8943-f305d21f2781" providerId="ADAL" clId="{B3BCB5D6-3A1D-5E4D-A928-D9ABD1AD474B}" dt="2023-11-29T17:59:27.727" v="2038" actId="14100"/>
        <pc:sldMkLst>
          <pc:docMk/>
          <pc:sldMk cId="3969721629" sldId="470"/>
        </pc:sldMkLst>
        <pc:spChg chg="del mod ord">
          <ac:chgData name="Daniel Abrams" userId="3921a017-29cd-4f5f-8943-f305d21f2781" providerId="ADAL" clId="{B3BCB5D6-3A1D-5E4D-A928-D9ABD1AD474B}" dt="2023-11-29T17:59:03.712" v="2031" actId="478"/>
          <ac:spMkLst>
            <pc:docMk/>
            <pc:sldMk cId="3969721629" sldId="470"/>
            <ac:spMk id="253" creationId="{00000000-0000-0000-0000-000000000000}"/>
          </ac:spMkLst>
        </pc:spChg>
        <pc:spChg chg="add del">
          <ac:chgData name="Daniel Abrams" userId="3921a017-29cd-4f5f-8943-f305d21f2781" providerId="ADAL" clId="{B3BCB5D6-3A1D-5E4D-A928-D9ABD1AD474B}" dt="2023-11-29T17:58:27.798" v="2029" actId="26606"/>
          <ac:spMkLst>
            <pc:docMk/>
            <pc:sldMk cId="3969721629" sldId="470"/>
            <ac:spMk id="255" creationId="{37C89E4B-3C9F-44B9-8B86-D9E3D112D8EC}"/>
          </ac:spMkLst>
        </pc:spChg>
        <pc:spChg chg="add del">
          <ac:chgData name="Daniel Abrams" userId="3921a017-29cd-4f5f-8943-f305d21f2781" providerId="ADAL" clId="{B3BCB5D6-3A1D-5E4D-A928-D9ABD1AD474B}" dt="2023-11-29T17:57:51.196" v="2019" actId="26606"/>
          <ac:spMkLst>
            <pc:docMk/>
            <pc:sldMk cId="3969721629" sldId="470"/>
            <ac:spMk id="258" creationId="{C1DD1A8A-57D5-4A81-AD04-532B043C5611}"/>
          </ac:spMkLst>
        </pc:spChg>
        <pc:spChg chg="add del">
          <ac:chgData name="Daniel Abrams" userId="3921a017-29cd-4f5f-8943-f305d21f2781" providerId="ADAL" clId="{B3BCB5D6-3A1D-5E4D-A928-D9ABD1AD474B}" dt="2023-11-29T17:57:51.196" v="2019" actId="26606"/>
          <ac:spMkLst>
            <pc:docMk/>
            <pc:sldMk cId="3969721629" sldId="470"/>
            <ac:spMk id="260" creationId="{007891EC-4501-44ED-A8C8-B11B6DB767AB}"/>
          </ac:spMkLst>
        </pc:spChg>
        <pc:spChg chg="add del">
          <ac:chgData name="Daniel Abrams" userId="3921a017-29cd-4f5f-8943-f305d21f2781" providerId="ADAL" clId="{B3BCB5D6-3A1D-5E4D-A928-D9ABD1AD474B}" dt="2023-11-29T17:57:57.725" v="2021" actId="26606"/>
          <ac:spMkLst>
            <pc:docMk/>
            <pc:sldMk cId="3969721629" sldId="470"/>
            <ac:spMk id="262" creationId="{C3896A03-3945-419A-B66B-4EE266EDD152}"/>
          </ac:spMkLst>
        </pc:spChg>
        <pc:spChg chg="add del">
          <ac:chgData name="Daniel Abrams" userId="3921a017-29cd-4f5f-8943-f305d21f2781" providerId="ADAL" clId="{B3BCB5D6-3A1D-5E4D-A928-D9ABD1AD474B}" dt="2023-11-29T17:57:57.725" v="2021" actId="26606"/>
          <ac:spMkLst>
            <pc:docMk/>
            <pc:sldMk cId="3969721629" sldId="470"/>
            <ac:spMk id="263" creationId="{B34F5AD2-EDBD-4BBD-A55C-EAFFD0C7097A}"/>
          </ac:spMkLst>
        </pc:spChg>
        <pc:spChg chg="add del">
          <ac:chgData name="Daniel Abrams" userId="3921a017-29cd-4f5f-8943-f305d21f2781" providerId="ADAL" clId="{B3BCB5D6-3A1D-5E4D-A928-D9ABD1AD474B}" dt="2023-11-29T17:58:00.395" v="2023" actId="26606"/>
          <ac:spMkLst>
            <pc:docMk/>
            <pc:sldMk cId="3969721629" sldId="470"/>
            <ac:spMk id="265" creationId="{C1DD1A8A-57D5-4A81-AD04-532B043C5611}"/>
          </ac:spMkLst>
        </pc:spChg>
        <pc:spChg chg="add del">
          <ac:chgData name="Daniel Abrams" userId="3921a017-29cd-4f5f-8943-f305d21f2781" providerId="ADAL" clId="{B3BCB5D6-3A1D-5E4D-A928-D9ABD1AD474B}" dt="2023-11-29T17:58:00.395" v="2023" actId="26606"/>
          <ac:spMkLst>
            <pc:docMk/>
            <pc:sldMk cId="3969721629" sldId="470"/>
            <ac:spMk id="266" creationId="{007891EC-4501-44ED-A8C8-B11B6DB767AB}"/>
          </ac:spMkLst>
        </pc:spChg>
        <pc:picChg chg="del">
          <ac:chgData name="Daniel Abrams" userId="3921a017-29cd-4f5f-8943-f305d21f2781" providerId="ADAL" clId="{B3BCB5D6-3A1D-5E4D-A928-D9ABD1AD474B}" dt="2023-11-29T17:56:11.099" v="2011" actId="478"/>
          <ac:picMkLst>
            <pc:docMk/>
            <pc:sldMk cId="3969721629" sldId="470"/>
            <ac:picMk id="2" creationId="{FC4D341E-EFFA-E40C-98F4-816BDE8FC367}"/>
          </ac:picMkLst>
        </pc:picChg>
        <pc:picChg chg="add mod">
          <ac:chgData name="Daniel Abrams" userId="3921a017-29cd-4f5f-8943-f305d21f2781" providerId="ADAL" clId="{B3BCB5D6-3A1D-5E4D-A928-D9ABD1AD474B}" dt="2023-11-29T17:59:27.727" v="2038" actId="14100"/>
          <ac:picMkLst>
            <pc:docMk/>
            <pc:sldMk cId="3969721629" sldId="470"/>
            <ac:picMk id="3" creationId="{29D50EF3-233D-4ED4-0F69-84E03C1B1943}"/>
          </ac:picMkLst>
        </pc:picChg>
        <pc:cxnChg chg="add del">
          <ac:chgData name="Daniel Abrams" userId="3921a017-29cd-4f5f-8943-f305d21f2781" providerId="ADAL" clId="{B3BCB5D6-3A1D-5E4D-A928-D9ABD1AD474B}" dt="2023-11-29T17:58:27.798" v="2029" actId="26606"/>
          <ac:cxnSpMkLst>
            <pc:docMk/>
            <pc:sldMk cId="3969721629" sldId="470"/>
            <ac:cxnSpMk id="256" creationId="{AA2EAA10-076F-46BD-8F0F-B9A2FB77A85C}"/>
          </ac:cxnSpMkLst>
        </pc:cxnChg>
        <pc:cxnChg chg="add del">
          <ac:chgData name="Daniel Abrams" userId="3921a017-29cd-4f5f-8943-f305d21f2781" providerId="ADAL" clId="{B3BCB5D6-3A1D-5E4D-A928-D9ABD1AD474B}" dt="2023-11-29T17:58:27.798" v="2029" actId="26606"/>
          <ac:cxnSpMkLst>
            <pc:docMk/>
            <pc:sldMk cId="3969721629" sldId="470"/>
            <ac:cxnSpMk id="257" creationId="{D891E407-403B-4764-86C9-33A56D3BCAA3}"/>
          </ac:cxnSpMkLst>
        </pc:cxnChg>
      </pc:sldChg>
      <pc:sldChg chg="addSp delSp modSp add mod ord setBg">
        <pc:chgData name="Daniel Abrams" userId="3921a017-29cd-4f5f-8943-f305d21f2781" providerId="ADAL" clId="{B3BCB5D6-3A1D-5E4D-A928-D9ABD1AD474B}" dt="2023-11-29T18:10:37.906" v="2093" actId="14100"/>
        <pc:sldMkLst>
          <pc:docMk/>
          <pc:sldMk cId="2112572848" sldId="471"/>
        </pc:sldMkLst>
        <pc:spChg chg="del mod">
          <ac:chgData name="Daniel Abrams" userId="3921a017-29cd-4f5f-8943-f305d21f2781" providerId="ADAL" clId="{B3BCB5D6-3A1D-5E4D-A928-D9ABD1AD474B}" dt="2023-11-29T18:10:15.004" v="2089" actId="478"/>
          <ac:spMkLst>
            <pc:docMk/>
            <pc:sldMk cId="2112572848" sldId="471"/>
            <ac:spMk id="253" creationId="{00000000-0000-0000-0000-000000000000}"/>
          </ac:spMkLst>
        </pc:spChg>
        <pc:picChg chg="del">
          <ac:chgData name="Daniel Abrams" userId="3921a017-29cd-4f5f-8943-f305d21f2781" providerId="ADAL" clId="{B3BCB5D6-3A1D-5E4D-A928-D9ABD1AD474B}" dt="2023-11-29T18:05:42.392" v="2067" actId="478"/>
          <ac:picMkLst>
            <pc:docMk/>
            <pc:sldMk cId="2112572848" sldId="471"/>
            <ac:picMk id="2" creationId="{FC4D341E-EFFA-E40C-98F4-816BDE8FC367}"/>
          </ac:picMkLst>
        </pc:picChg>
        <pc:picChg chg="add del mod">
          <ac:chgData name="Daniel Abrams" userId="3921a017-29cd-4f5f-8943-f305d21f2781" providerId="ADAL" clId="{B3BCB5D6-3A1D-5E4D-A928-D9ABD1AD474B}" dt="2023-11-29T18:10:09.463" v="2087" actId="478"/>
          <ac:picMkLst>
            <pc:docMk/>
            <pc:sldMk cId="2112572848" sldId="471"/>
            <ac:picMk id="4" creationId="{B5318ADA-5735-DB2F-B12B-B56E96BD36B3}"/>
          </ac:picMkLst>
        </pc:picChg>
        <pc:picChg chg="add mod">
          <ac:chgData name="Daniel Abrams" userId="3921a017-29cd-4f5f-8943-f305d21f2781" providerId="ADAL" clId="{B3BCB5D6-3A1D-5E4D-A928-D9ABD1AD474B}" dt="2023-11-29T18:10:37.906" v="2093" actId="14100"/>
          <ac:picMkLst>
            <pc:docMk/>
            <pc:sldMk cId="2112572848" sldId="471"/>
            <ac:picMk id="5" creationId="{9CE965F8-4F5F-DDAE-F7C4-AD1D47B56330}"/>
          </ac:picMkLst>
        </pc:picChg>
      </pc:sldChg>
      <pc:sldChg chg="delSp add mod setBg">
        <pc:chgData name="Daniel Abrams" userId="3921a017-29cd-4f5f-8943-f305d21f2781" providerId="ADAL" clId="{B3BCB5D6-3A1D-5E4D-A928-D9ABD1AD474B}" dt="2023-11-29T18:10:05.774" v="2086" actId="478"/>
        <pc:sldMkLst>
          <pc:docMk/>
          <pc:sldMk cId="3392351822" sldId="472"/>
        </pc:sldMkLst>
        <pc:picChg chg="del">
          <ac:chgData name="Daniel Abrams" userId="3921a017-29cd-4f5f-8943-f305d21f2781" providerId="ADAL" clId="{B3BCB5D6-3A1D-5E4D-A928-D9ABD1AD474B}" dt="2023-11-29T18:10:05.774" v="2086" actId="478"/>
          <ac:picMkLst>
            <pc:docMk/>
            <pc:sldMk cId="3392351822" sldId="472"/>
            <ac:picMk id="5" creationId="{9CE965F8-4F5F-DDAE-F7C4-AD1D47B56330}"/>
          </ac:picMkLst>
        </pc:picChg>
      </pc:sldChg>
      <pc:sldMasterChg chg="addSp delSp modSp mod modSldLayout">
        <pc:chgData name="Daniel Abrams" userId="3921a017-29cd-4f5f-8943-f305d21f2781" providerId="ADAL" clId="{B3BCB5D6-3A1D-5E4D-A928-D9ABD1AD474B}" dt="2023-11-21T12:27:49.488" v="389" actId="1076"/>
        <pc:sldMasterMkLst>
          <pc:docMk/>
          <pc:sldMasterMk cId="2715552257" sldId="2147483672"/>
        </pc:sldMasterMkLst>
        <pc:picChg chg="add del mod">
          <ac:chgData name="Daniel Abrams" userId="3921a017-29cd-4f5f-8943-f305d21f2781" providerId="ADAL" clId="{B3BCB5D6-3A1D-5E4D-A928-D9ABD1AD474B}" dt="2023-11-21T12:26:40.875" v="380" actId="21"/>
          <ac:picMkLst>
            <pc:docMk/>
            <pc:sldMasterMk cId="2715552257" sldId="2147483672"/>
            <ac:picMk id="8" creationId="{0DEAD79A-47B4-08C2-D821-61AE7A5A6DA1}"/>
          </ac:picMkLst>
        </pc:picChg>
        <pc:sldLayoutChg chg="addSp delSp modSp">
          <pc:chgData name="Daniel Abrams" userId="3921a017-29cd-4f5f-8943-f305d21f2781" providerId="ADAL" clId="{B3BCB5D6-3A1D-5E4D-A928-D9ABD1AD474B}" dt="2023-11-21T12:27:25.552" v="383"/>
          <pc:sldLayoutMkLst>
            <pc:docMk/>
            <pc:sldMasterMk cId="2715552257" sldId="2147483672"/>
            <pc:sldLayoutMk cId="828663835" sldId="2147483673"/>
          </pc:sldLayoutMkLst>
          <pc:picChg chg="add del mod">
            <ac:chgData name="Daniel Abrams" userId="3921a017-29cd-4f5f-8943-f305d21f2781" providerId="ADAL" clId="{B3BCB5D6-3A1D-5E4D-A928-D9ABD1AD474B}" dt="2023-11-21T12:27:25.552" v="383"/>
            <ac:picMkLst>
              <pc:docMk/>
              <pc:sldMasterMk cId="2715552257" sldId="2147483672"/>
              <pc:sldLayoutMk cId="828663835" sldId="2147483673"/>
              <ac:picMk id="7" creationId="{BBA169D8-F774-6833-951D-B3385F7D696A}"/>
            </ac:picMkLst>
          </pc:picChg>
        </pc:sldLayoutChg>
        <pc:sldLayoutChg chg="addSp delSp modSp mod">
          <pc:chgData name="Daniel Abrams" userId="3921a017-29cd-4f5f-8943-f305d21f2781" providerId="ADAL" clId="{B3BCB5D6-3A1D-5E4D-A928-D9ABD1AD474B}" dt="2023-11-21T12:27:49.488" v="389" actId="1076"/>
          <pc:sldLayoutMkLst>
            <pc:docMk/>
            <pc:sldMasterMk cId="2715552257" sldId="2147483672"/>
            <pc:sldLayoutMk cId="2950911861" sldId="2147483674"/>
          </pc:sldLayoutMkLst>
          <pc:picChg chg="add mod">
            <ac:chgData name="Daniel Abrams" userId="3921a017-29cd-4f5f-8943-f305d21f2781" providerId="ADAL" clId="{B3BCB5D6-3A1D-5E4D-A928-D9ABD1AD474B}" dt="2023-11-21T12:27:49.488" v="389" actId="1076"/>
            <ac:picMkLst>
              <pc:docMk/>
              <pc:sldMasterMk cId="2715552257" sldId="2147483672"/>
              <pc:sldLayoutMk cId="2950911861" sldId="2147483674"/>
              <ac:picMk id="7" creationId="{10D3BC8A-AA7D-6EBD-2B3F-997AAC91C40D}"/>
            </ac:picMkLst>
          </pc:picChg>
          <pc:picChg chg="add del mod">
            <ac:chgData name="Daniel Abrams" userId="3921a017-29cd-4f5f-8943-f305d21f2781" providerId="ADAL" clId="{B3BCB5D6-3A1D-5E4D-A928-D9ABD1AD474B}" dt="2023-11-21T12:27:40.938" v="387" actId="478"/>
            <ac:picMkLst>
              <pc:docMk/>
              <pc:sldMasterMk cId="2715552257" sldId="2147483672"/>
              <pc:sldLayoutMk cId="2950911861" sldId="2147483674"/>
              <ac:picMk id="8" creationId="{C1E58B94-B188-1E34-BAF4-B584BE487579}"/>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D1410-871E-7E4E-92A1-296913F671FE}" type="datetimeFigureOut">
              <a:rPr lang="sv-SE" smtClean="0"/>
              <a:t>2023-11-29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E05E43-731B-E64A-B104-95FFD3A168B7}" type="slidenum">
              <a:rPr lang="sv-SE" smtClean="0"/>
              <a:t>‹#›</a:t>
            </a:fld>
            <a:endParaRPr lang="sv-SE"/>
          </a:p>
        </p:txBody>
      </p:sp>
    </p:spTree>
    <p:extLst>
      <p:ext uri="{BB962C8B-B14F-4D97-AF65-F5344CB8AC3E}">
        <p14:creationId xmlns:p14="http://schemas.microsoft.com/office/powerpoint/2010/main" val="280263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roi.socialstyrelsen.se/riktlinjer/nationella-riktlinjer-for-vard-och-stod-vid-schizofreni-och-schizofreniliknande-tillstand/4/schizofreni-eller-schizofreniliknande-tillstand-sjalvstigmatisering-psykosocial-insats-for-att-minska-sjalvstigmatisering-enligt-nect-metoden/4.65"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ncbi.nlm.nih.gov/pubmed/28424854"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roi.socialstyrelsen.se/riktlinjer/nationella-riktlinjer-for-vard-och-stod-vid-schizofreni-och-schizofreniliknande-tillstand/4/schizofreni-eller-schizofreniliknande-tillstand-sjalvstigmatisering-psykosocial-insats-for-att-minska-sjalvstigmatisering-enligt-nect-metoden/4.65"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ncbi.nlm.nih.gov/pubmed/28424854"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roi.socialstyrelsen.se/riktlinjer/nationella-riktlinjer-for-vard-och-stod-vid-schizofreni-och-schizofreniliknande-tillstand/4/schizofreni-eller-schizofreniliknande-tillstand-sjalvstigmatisering-psykosocial-insats-for-att-minska-sjalvstigmatisering-enligt-nect-metoden/4.65"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ncbi.nlm.nih.gov/pubmed/28424854"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roi.socialstyrelsen.se/riktlinjer/nationella-riktlinjer-for-vard-och-stod-vid-schizofreni-och-schizofreniliknande-tillstand/4/schizofreni-eller-schizofreniliknande-tillstand-sjalvstigmatisering-psykosocial-insats-for-att-minska-sjalvstigmatisering-enligt-nect-metoden/4.65"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ncbi.nlm.nih.gov/pubmed/28424854"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roi.socialstyrelsen.se/riktlinjer/nationella-riktlinjer-for-vard-och-stod-vid-schizofreni-och-schizofreniliknande-tillstand/4/schizofreni-eller-schizofreniliknande-tillstand-sjalvstigmatisering-psykosocial-insats-for-att-minska-sjalvstigmatisering-enligt-nect-metoden/4.65"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ncbi.nlm.nih.gov/pubmed/28424854"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roi.socialstyrelsen.se/riktlinjer/nationella-riktlinjer-for-vard-och-stod-vid-schizofreni-och-schizofreniliknande-tillstand/4/schizofreni-eller-schizofreniliknande-tillstand-sjalvstigmatisering-psykosocial-insats-for-att-minska-sjalvstigmatisering-enligt-nect-metoden/4.65"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ncbi.nlm.nih.gov/pubmed/28424854"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roi.socialstyrelsen.se/riktlinjer/nationella-riktlinjer-for-vard-och-stod-vid-schizofreni-och-schizofreniliknande-tillstand/4/schizofreni-eller-schizofreniliknande-tillstand-sjalvstigmatisering-psykosocial-insats-for-att-minska-sjalvstigmatisering-enligt-nect-metoden/4.65"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ncbi.nlm.nih.gov/pubmed/28424854"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roi.socialstyrelsen.se/riktlinjer/nationella-riktlinjer-for-vard-och-stod-vid-schizofreni-och-schizofreniliknande-tillstand/4/schizofreni-eller-schizofreniliknande-tillstand-sjalvstigmatisering-psykosocial-insats-for-att-minska-sjalvstigmatisering-enligt-nect-metoden/4.65"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ncbi.nlm.nih.gov/pubmed/28424854"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roi.socialstyrelsen.se/riktlinjer/nationella-riktlinjer-for-vard-och-stod-vid-schizofreni-och-schizofreniliknande-tillstand/4/schizofreni-eller-schizofreniliknande-tillstand-sjalvstigmatisering-psykosocial-insats-for-att-minska-sjalvstigmatisering-enligt-nect-metoden/4.65"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ncbi.nlm.nih.gov/pubmed/28424854"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roi.socialstyrelsen.se/riktlinjer/nationella-riktlinjer-for-vard-och-stod-vid-schizofreni-och-schizofreniliknande-tillstand/4/schizofreni-eller-schizofreniliknande-tillstand-sjalvstigmatisering-psykosocial-insats-for-att-minska-sjalvstigmatisering-enligt-nect-metoden/4.65"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ncbi.nlm.nih.gov/pubmed/28424854"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roi.socialstyrelsen.se/riktlinjer/nationella-riktlinjer-for-vard-och-stod-vid-schizofreni-och-schizofreniliknande-tillstand/4/schizofreni-eller-schizofreniliknande-tillstand-sjalvstigmatisering-psykosocial-insats-for-att-minska-sjalvstigmatisering-enligt-nect-metoden/4.65"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ncbi.nlm.nih.gov/pubmed/28424854"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roi.socialstyrelsen.se/riktlinjer/nationella-riktlinjer-for-vard-och-stod-vid-schizofreni-och-schizofreniliknande-tillstand/4/schizofreni-eller-schizofreniliknande-tillstand-sjalvstigmatisering-psykosocial-insats-for-att-minska-sjalvstigmatisering-enligt-nect-metoden/4.65"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ncbi.nlm.nih.gov/pubmed/28424854"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roi.socialstyrelsen.se/riktlinjer/nationella-riktlinjer-for-vard-och-stod-vid-schizofreni-och-schizofreniliknande-tillstand/4/schizofreni-eller-schizofreniliknande-tillstand-sjalvstigmatisering-psykosocial-insats-for-att-minska-sjalvstigmatisering-enligt-nect-metoden/4.65"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ncbi.nlm.nih.gov/pubmed/28424854"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roi.socialstyrelsen.se/riktlinjer/nationella-riktlinjer-for-vard-och-stod-vid-schizofreni-och-schizofreniliknande-tillstand/4/schizofreni-eller-schizofreniliknande-tillstand-sjalvstigmatisering-psykosocial-insats-for-att-minska-sjalvstigmatisering-enligt-nect-metoden/4.65"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ncbi.nlm.nih.gov/pubmed/28424854"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roi.socialstyrelsen.se/riktlinjer/nationella-riktlinjer-for-vard-och-stod-vid-schizofreni-och-schizofreniliknande-tillstand/4/schizofreni-eller-schizofreniliknande-tillstand-sjalvstigmatisering-psykosocial-insats-for-att-minska-sjalvstigmatisering-enligt-nect-metoden/4.65"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ncbi.nlm.nih.gov/pubmed/28424854"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psykosr.se/bra-vard/nect/"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psykosr.se/bra-vard/nect/"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psykosr.se/bra-vard/nect/"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roi.socialstyrelsen.se/riktlinjer/nationella-riktlinjer-for-vard-och-stod-vid-schizofreni-och-schizofreniliknande-tillstand/4/schizofreni-eller-schizofreniliknande-tillstand-sjalvstigmatisering-psykosocial-insats-for-att-minska-sjalvstigmatisering-enligt-nect-metoden/4.65"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ncbi.nlm.nih.gov/pubmed/28424854"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a:t>Välkommen hit till NECT gruppledarutbildning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sv-SE"/>
              <a:t>Jag heter _________ och ska hålla i den här dagen som handlar om hur man leder NECT.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sv-SE"/>
              <a:t>Vi kommer strax prata om vad NECT är, först ska vi gå igenom hur dagens program ser ut.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84" name="Google Shape;8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a:t>
            </a:fld>
            <a:endParaRPr/>
          </a:p>
        </p:txBody>
      </p:sp>
    </p:spTree>
    <p:extLst>
      <p:ext uri="{BB962C8B-B14F-4D97-AF65-F5344CB8AC3E}">
        <p14:creationId xmlns:p14="http://schemas.microsoft.com/office/powerpoint/2010/main" val="3685960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sz="1200">
                <a:solidFill>
                  <a:schemeClr val="dk1"/>
                </a:solidFill>
                <a:latin typeface="Calibri"/>
                <a:ea typeface="Calibri"/>
                <a:cs typeface="Calibri"/>
                <a:sym typeface="Calibri"/>
              </a:rPr>
              <a:t>NECT är en insats som visat positiva resultat både i utländska och svenska studier.</a:t>
            </a:r>
            <a:endParaRPr/>
          </a:p>
          <a:p>
            <a:pPr marL="0" marR="0" lvl="0" indent="0" algn="l" rtl="0">
              <a:lnSpc>
                <a:spcPct val="100000"/>
              </a:lnSpc>
              <a:spcBef>
                <a:spcPts val="0"/>
              </a:spcBef>
              <a:spcAft>
                <a:spcPts val="0"/>
              </a:spcAft>
              <a:buClr>
                <a:schemeClr val="dk1"/>
              </a:buClr>
              <a:buSzPts val="1200"/>
              <a:buFont typeface="Calibri"/>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Socialstyrelsens Nationella riktlinjer för vård och stöd vid schizofreni och schizofreniliknande tillstånd (2018) anger att Hälso- och sjukvården och socialtjänsten bör erbjuda NECT-metoden till personer med schizofreni och schizofreniliknande tillstånd för att minska självstigmatisering (prio3).</a:t>
            </a:r>
            <a:endParaRPr/>
          </a:p>
          <a:p>
            <a:pPr marL="0" lvl="0" indent="0" algn="l" rtl="0">
              <a:lnSpc>
                <a:spcPct val="100000"/>
              </a:lnSpc>
              <a:spcBef>
                <a:spcPts val="0"/>
              </a:spcBef>
              <a:spcAft>
                <a:spcPts val="0"/>
              </a:spcAft>
              <a:buSzPts val="1400"/>
              <a:buNone/>
            </a:pPr>
            <a:r>
              <a:rPr lang="sv-SE" u="sng">
                <a:solidFill>
                  <a:schemeClr val="hlink"/>
                </a:solidFill>
                <a:hlinkClick r:id="rId3"/>
              </a:rPr>
              <a:t>https://roi.socialstyrelsen.se/riktlinjer/nationella-riktlinjer-for-vard-och-stod-vid-schizofreni-och-schizofreniliknande-tillstand/4/schizofreni-eller-schizofreniliknande-tillstand-sjalvstigmatisering-psykosocial-insats-for-att-minska-sjalvstigmatisering-enligt-nect-metoden/4.65</a:t>
            </a: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b="1" i="0" cap="none">
                <a:solidFill>
                  <a:schemeClr val="dk1"/>
                </a:solidFill>
                <a:latin typeface="Calibri"/>
                <a:ea typeface="Calibri"/>
                <a:cs typeface="Calibri"/>
                <a:sym typeface="Calibri"/>
              </a:rPr>
              <a:t>EXEMPEL PÅ FORSKNING:</a:t>
            </a:r>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1" i="0">
                <a:solidFill>
                  <a:schemeClr val="dk1"/>
                </a:solidFill>
                <a:latin typeface="Calibri"/>
                <a:ea typeface="Calibri"/>
                <a:cs typeface="Calibri"/>
                <a:sym typeface="Calibri"/>
              </a:rPr>
              <a:t>The effectiveness of narrative enhancement and cognitive therapy: a randomized controlled study of a self-stigma intervention.</a:t>
            </a:r>
            <a:endParaRPr/>
          </a:p>
          <a:p>
            <a:pPr marL="0" lvl="0" indent="0" algn="l" rtl="0">
              <a:lnSpc>
                <a:spcPct val="100000"/>
              </a:lnSpc>
              <a:spcBef>
                <a:spcPts val="0"/>
              </a:spcBef>
              <a:spcAft>
                <a:spcPts val="0"/>
              </a:spcAft>
              <a:buSzPts val="1400"/>
              <a:buNone/>
            </a:pPr>
            <a:r>
              <a:rPr lang="sv-SE" u="sng">
                <a:solidFill>
                  <a:schemeClr val="hlink"/>
                </a:solidFill>
                <a:hlinkClick r:id="rId4"/>
              </a:rPr>
              <a:t>https://www.ncbi.nlm.nih.gov/pubmed/28424854</a:t>
            </a: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22" name="Google Shape;12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sz="1200" b="1">
                <a:solidFill>
                  <a:schemeClr val="dk1"/>
                </a:solidFill>
                <a:latin typeface="Calibri"/>
                <a:ea typeface="Calibri"/>
                <a:cs typeface="Calibri"/>
                <a:sym typeface="Calibri"/>
              </a:rPr>
              <a:t>Förmedla hopp</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En av de viktigaste sakerna med den här utbildningen är att du som gruppledarna förmedlar hopp.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Hopp om att det går att återhämta sig, det går att lära sig hantera svåra situationer, det går att minska besvär och det finns många som har återhämtat sig från en liknande situation som deras.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När du som gruppledare gervfeedback på deltagarnas historier och deras funderingar är möjligheterna och hoppet det viktigaste.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Ha det i åtanke under hela utbildningen.</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1">
                <a:solidFill>
                  <a:schemeClr val="dk1"/>
                </a:solidFill>
                <a:latin typeface="Calibri"/>
                <a:ea typeface="Calibri"/>
                <a:cs typeface="Calibri"/>
                <a:sym typeface="Calibri"/>
              </a:rPr>
              <a:t>Hannes, ev. kommentar</a:t>
            </a: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47" name="Google Shape;24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12</a:t>
            </a:fld>
            <a:endParaRPr/>
          </a:p>
        </p:txBody>
      </p:sp>
    </p:spTree>
    <p:extLst>
      <p:ext uri="{BB962C8B-B14F-4D97-AF65-F5344CB8AC3E}">
        <p14:creationId xmlns:p14="http://schemas.microsoft.com/office/powerpoint/2010/main" val="2298725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sz="1200">
                <a:solidFill>
                  <a:schemeClr val="dk1"/>
                </a:solidFill>
                <a:latin typeface="Calibri"/>
                <a:ea typeface="Calibri"/>
                <a:cs typeface="Calibri"/>
                <a:sym typeface="Calibri"/>
              </a:rPr>
              <a:t>NECT är en insats som visat positiva resultat både i utländska och svenska studier.</a:t>
            </a:r>
            <a:endParaRPr/>
          </a:p>
          <a:p>
            <a:pPr marL="0" marR="0" lvl="0" indent="0" algn="l" rtl="0">
              <a:lnSpc>
                <a:spcPct val="100000"/>
              </a:lnSpc>
              <a:spcBef>
                <a:spcPts val="0"/>
              </a:spcBef>
              <a:spcAft>
                <a:spcPts val="0"/>
              </a:spcAft>
              <a:buClr>
                <a:schemeClr val="dk1"/>
              </a:buClr>
              <a:buSzPts val="1200"/>
              <a:buFont typeface="Calibri"/>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Socialstyrelsens Nationella riktlinjer för vård och stöd vid schizofreni och schizofreniliknande tillstånd (2018) anger att Hälso- och sjukvården och socialtjänsten bör erbjuda NECT-metoden till personer med schizofreni och schizofreniliknande tillstånd för att minska självstigmatisering (prio3).</a:t>
            </a:r>
            <a:endParaRPr/>
          </a:p>
          <a:p>
            <a:pPr marL="0" lvl="0" indent="0" algn="l" rtl="0">
              <a:lnSpc>
                <a:spcPct val="100000"/>
              </a:lnSpc>
              <a:spcBef>
                <a:spcPts val="0"/>
              </a:spcBef>
              <a:spcAft>
                <a:spcPts val="0"/>
              </a:spcAft>
              <a:buSzPts val="1400"/>
              <a:buNone/>
            </a:pPr>
            <a:r>
              <a:rPr lang="sv-SE" u="sng">
                <a:solidFill>
                  <a:schemeClr val="hlink"/>
                </a:solidFill>
                <a:hlinkClick r:id="rId3"/>
              </a:rPr>
              <a:t>https://roi.socialstyrelsen.se/riktlinjer/nationella-riktlinjer-for-vard-och-stod-vid-schizofreni-och-schizofreniliknande-tillstand/4/schizofreni-eller-schizofreniliknande-tillstand-sjalvstigmatisering-psykosocial-insats-for-att-minska-sjalvstigmatisering-enligt-nect-metoden/4.65</a:t>
            </a: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b="1" i="0" cap="none">
                <a:solidFill>
                  <a:schemeClr val="dk1"/>
                </a:solidFill>
                <a:latin typeface="Calibri"/>
                <a:ea typeface="Calibri"/>
                <a:cs typeface="Calibri"/>
                <a:sym typeface="Calibri"/>
              </a:rPr>
              <a:t>EXEMPEL PÅ FORSKNING:</a:t>
            </a:r>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1" i="0">
                <a:solidFill>
                  <a:schemeClr val="dk1"/>
                </a:solidFill>
                <a:latin typeface="Calibri"/>
                <a:ea typeface="Calibri"/>
                <a:cs typeface="Calibri"/>
                <a:sym typeface="Calibri"/>
              </a:rPr>
              <a:t>The effectiveness of narrative enhancement and cognitive therapy: a randomized controlled study of a self-stigma intervention.</a:t>
            </a:r>
            <a:endParaRPr/>
          </a:p>
          <a:p>
            <a:pPr marL="0" lvl="0" indent="0" algn="l" rtl="0">
              <a:lnSpc>
                <a:spcPct val="100000"/>
              </a:lnSpc>
              <a:spcBef>
                <a:spcPts val="0"/>
              </a:spcBef>
              <a:spcAft>
                <a:spcPts val="0"/>
              </a:spcAft>
              <a:buSzPts val="1400"/>
              <a:buNone/>
            </a:pPr>
            <a:r>
              <a:rPr lang="sv-SE" u="sng">
                <a:solidFill>
                  <a:schemeClr val="hlink"/>
                </a:solidFill>
                <a:hlinkClick r:id="rId4"/>
              </a:rPr>
              <a:t>https://www.ncbi.nlm.nih.gov/pubmed/28424854</a:t>
            </a: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13" name="Google Shape;11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sz="1200">
                <a:solidFill>
                  <a:schemeClr val="dk1"/>
                </a:solidFill>
                <a:latin typeface="Calibri"/>
                <a:ea typeface="Calibri"/>
                <a:cs typeface="Calibri"/>
                <a:sym typeface="Calibri"/>
              </a:rPr>
              <a:t>NECT är en insats som visat positiva resultat både i utländska och svenska studier.</a:t>
            </a:r>
            <a:endParaRPr/>
          </a:p>
          <a:p>
            <a:pPr marL="0" marR="0" lvl="0" indent="0" algn="l" rtl="0">
              <a:lnSpc>
                <a:spcPct val="100000"/>
              </a:lnSpc>
              <a:spcBef>
                <a:spcPts val="0"/>
              </a:spcBef>
              <a:spcAft>
                <a:spcPts val="0"/>
              </a:spcAft>
              <a:buClr>
                <a:schemeClr val="dk1"/>
              </a:buClr>
              <a:buSzPts val="1200"/>
              <a:buFont typeface="Calibri"/>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Socialstyrelsens Nationella riktlinjer för vård och stöd vid schizofreni och schizofreniliknande tillstånd (2018) anger att Hälso- och sjukvården och socialtjänsten bör erbjuda NECT-metoden till personer med schizofreni och schizofreniliknande tillstånd för att minska självstigmatisering (prio3).</a:t>
            </a:r>
            <a:endParaRPr/>
          </a:p>
          <a:p>
            <a:pPr marL="0" lvl="0" indent="0" algn="l" rtl="0">
              <a:lnSpc>
                <a:spcPct val="100000"/>
              </a:lnSpc>
              <a:spcBef>
                <a:spcPts val="0"/>
              </a:spcBef>
              <a:spcAft>
                <a:spcPts val="0"/>
              </a:spcAft>
              <a:buSzPts val="1400"/>
              <a:buNone/>
            </a:pPr>
            <a:r>
              <a:rPr lang="sv-SE" u="sng">
                <a:solidFill>
                  <a:schemeClr val="hlink"/>
                </a:solidFill>
                <a:hlinkClick r:id="rId3"/>
              </a:rPr>
              <a:t>https://roi.socialstyrelsen.se/riktlinjer/nationella-riktlinjer-for-vard-och-stod-vid-schizofreni-och-schizofreniliknande-tillstand/4/schizofreni-eller-schizofreniliknande-tillstand-sjalvstigmatisering-psykosocial-insats-for-att-minska-sjalvstigmatisering-enligt-nect-metoden/4.65</a:t>
            </a: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b="1" i="0" cap="none">
                <a:solidFill>
                  <a:schemeClr val="dk1"/>
                </a:solidFill>
                <a:latin typeface="Calibri"/>
                <a:ea typeface="Calibri"/>
                <a:cs typeface="Calibri"/>
                <a:sym typeface="Calibri"/>
              </a:rPr>
              <a:t>EXEMPEL PÅ FORSKNING:</a:t>
            </a:r>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1" i="0">
                <a:solidFill>
                  <a:schemeClr val="dk1"/>
                </a:solidFill>
                <a:latin typeface="Calibri"/>
                <a:ea typeface="Calibri"/>
                <a:cs typeface="Calibri"/>
                <a:sym typeface="Calibri"/>
              </a:rPr>
              <a:t>The effectiveness of narrative enhancement and cognitive therapy: a randomized controlled study of a self-stigma intervention.</a:t>
            </a:r>
            <a:endParaRPr/>
          </a:p>
          <a:p>
            <a:pPr marL="0" lvl="0" indent="0" algn="l" rtl="0">
              <a:lnSpc>
                <a:spcPct val="100000"/>
              </a:lnSpc>
              <a:spcBef>
                <a:spcPts val="0"/>
              </a:spcBef>
              <a:spcAft>
                <a:spcPts val="0"/>
              </a:spcAft>
              <a:buSzPts val="1400"/>
              <a:buNone/>
            </a:pPr>
            <a:r>
              <a:rPr lang="sv-SE" u="sng">
                <a:solidFill>
                  <a:schemeClr val="hlink"/>
                </a:solidFill>
                <a:hlinkClick r:id="rId4"/>
              </a:rPr>
              <a:t>https://www.ncbi.nlm.nih.gov/pubmed/28424854</a:t>
            </a: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34" name="Google Shape;13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sz="1200">
                <a:solidFill>
                  <a:schemeClr val="dk1"/>
                </a:solidFill>
                <a:latin typeface="Calibri"/>
                <a:ea typeface="Calibri"/>
                <a:cs typeface="Calibri"/>
                <a:sym typeface="Calibri"/>
              </a:rPr>
              <a:t>NECT är en insats som visat positiva resultat både i utländska och svenska studier.</a:t>
            </a:r>
            <a:endParaRPr/>
          </a:p>
          <a:p>
            <a:pPr marL="0" marR="0" lvl="0" indent="0" algn="l" rtl="0">
              <a:lnSpc>
                <a:spcPct val="100000"/>
              </a:lnSpc>
              <a:spcBef>
                <a:spcPts val="0"/>
              </a:spcBef>
              <a:spcAft>
                <a:spcPts val="0"/>
              </a:spcAft>
              <a:buClr>
                <a:schemeClr val="dk1"/>
              </a:buClr>
              <a:buSzPts val="1200"/>
              <a:buFont typeface="Calibri"/>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Socialstyrelsens Nationella riktlinjer för vård och stöd vid schizofreni och schizofreniliknande tillstånd (2018) anger att Hälso- och sjukvården och socialtjänsten bör erbjuda NECT-metoden till personer med schizofreni och schizofreniliknande tillstånd för att minska självstigmatisering (prio3).</a:t>
            </a:r>
            <a:endParaRPr/>
          </a:p>
          <a:p>
            <a:pPr marL="0" lvl="0" indent="0" algn="l" rtl="0">
              <a:lnSpc>
                <a:spcPct val="100000"/>
              </a:lnSpc>
              <a:spcBef>
                <a:spcPts val="0"/>
              </a:spcBef>
              <a:spcAft>
                <a:spcPts val="0"/>
              </a:spcAft>
              <a:buSzPts val="1400"/>
              <a:buNone/>
            </a:pPr>
            <a:r>
              <a:rPr lang="sv-SE" u="sng">
                <a:solidFill>
                  <a:schemeClr val="hlink"/>
                </a:solidFill>
                <a:hlinkClick r:id="rId3"/>
              </a:rPr>
              <a:t>https://roi.socialstyrelsen.se/riktlinjer/nationella-riktlinjer-for-vard-och-stod-vid-schizofreni-och-schizofreniliknande-tillstand/4/schizofreni-eller-schizofreniliknande-tillstand-sjalvstigmatisering-psykosocial-insats-for-att-minska-sjalvstigmatisering-enligt-nect-metoden/4.65</a:t>
            </a: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b="1" i="0" cap="none">
                <a:solidFill>
                  <a:schemeClr val="dk1"/>
                </a:solidFill>
                <a:latin typeface="Calibri"/>
                <a:ea typeface="Calibri"/>
                <a:cs typeface="Calibri"/>
                <a:sym typeface="Calibri"/>
              </a:rPr>
              <a:t>EXEMPEL PÅ FORSKNING:</a:t>
            </a:r>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1" i="0">
                <a:solidFill>
                  <a:schemeClr val="dk1"/>
                </a:solidFill>
                <a:latin typeface="Calibri"/>
                <a:ea typeface="Calibri"/>
                <a:cs typeface="Calibri"/>
                <a:sym typeface="Calibri"/>
              </a:rPr>
              <a:t>The effectiveness of narrative enhancement and cognitive therapy: a randomized controlled study of a self-stigma intervention.</a:t>
            </a:r>
            <a:endParaRPr/>
          </a:p>
          <a:p>
            <a:pPr marL="0" lvl="0" indent="0" algn="l" rtl="0">
              <a:lnSpc>
                <a:spcPct val="100000"/>
              </a:lnSpc>
              <a:spcBef>
                <a:spcPts val="0"/>
              </a:spcBef>
              <a:spcAft>
                <a:spcPts val="0"/>
              </a:spcAft>
              <a:buSzPts val="1400"/>
              <a:buNone/>
            </a:pPr>
            <a:r>
              <a:rPr lang="sv-SE" u="sng">
                <a:solidFill>
                  <a:schemeClr val="hlink"/>
                </a:solidFill>
                <a:hlinkClick r:id="rId4"/>
              </a:rPr>
              <a:t>https://www.ncbi.nlm.nih.gov/pubmed/28424854</a:t>
            </a: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34" name="Google Shape;13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17</a:t>
            </a:fld>
            <a:endParaRPr/>
          </a:p>
        </p:txBody>
      </p:sp>
    </p:spTree>
    <p:extLst>
      <p:ext uri="{BB962C8B-B14F-4D97-AF65-F5344CB8AC3E}">
        <p14:creationId xmlns:p14="http://schemas.microsoft.com/office/powerpoint/2010/main" val="1491651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sz="1200">
                <a:solidFill>
                  <a:schemeClr val="dk1"/>
                </a:solidFill>
                <a:latin typeface="Calibri"/>
                <a:ea typeface="Calibri"/>
                <a:cs typeface="Calibri"/>
                <a:sym typeface="Calibri"/>
              </a:rPr>
              <a:t>NECT är en insats som visat positiva resultat både i utländska och svenska studier.</a:t>
            </a:r>
            <a:endParaRPr/>
          </a:p>
          <a:p>
            <a:pPr marL="0" marR="0" lvl="0" indent="0" algn="l" rtl="0">
              <a:lnSpc>
                <a:spcPct val="100000"/>
              </a:lnSpc>
              <a:spcBef>
                <a:spcPts val="0"/>
              </a:spcBef>
              <a:spcAft>
                <a:spcPts val="0"/>
              </a:spcAft>
              <a:buClr>
                <a:schemeClr val="dk1"/>
              </a:buClr>
              <a:buSzPts val="1200"/>
              <a:buFont typeface="Calibri"/>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Socialstyrelsens Nationella riktlinjer för vård och stöd vid schizofreni och schizofreniliknande tillstånd (2018) anger att Hälso- och sjukvården och socialtjänsten bör erbjuda NECT-metoden till personer med schizofreni och schizofreniliknande tillstånd för att minska självstigmatisering (prio3).</a:t>
            </a:r>
            <a:endParaRPr/>
          </a:p>
          <a:p>
            <a:pPr marL="0" lvl="0" indent="0" algn="l" rtl="0">
              <a:lnSpc>
                <a:spcPct val="100000"/>
              </a:lnSpc>
              <a:spcBef>
                <a:spcPts val="0"/>
              </a:spcBef>
              <a:spcAft>
                <a:spcPts val="0"/>
              </a:spcAft>
              <a:buSzPts val="1400"/>
              <a:buNone/>
            </a:pPr>
            <a:r>
              <a:rPr lang="sv-SE" u="sng">
                <a:solidFill>
                  <a:schemeClr val="hlink"/>
                </a:solidFill>
                <a:hlinkClick r:id="rId3"/>
              </a:rPr>
              <a:t>https://roi.socialstyrelsen.se/riktlinjer/nationella-riktlinjer-for-vard-och-stod-vid-schizofreni-och-schizofreniliknande-tillstand/4/schizofreni-eller-schizofreniliknande-tillstand-sjalvstigmatisering-psykosocial-insats-for-att-minska-sjalvstigmatisering-enligt-nect-metoden/4.65</a:t>
            </a: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b="1" i="0" cap="none">
                <a:solidFill>
                  <a:schemeClr val="dk1"/>
                </a:solidFill>
                <a:latin typeface="Calibri"/>
                <a:ea typeface="Calibri"/>
                <a:cs typeface="Calibri"/>
                <a:sym typeface="Calibri"/>
              </a:rPr>
              <a:t>EXEMPEL PÅ FORSKNING:</a:t>
            </a:r>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1" i="0">
                <a:solidFill>
                  <a:schemeClr val="dk1"/>
                </a:solidFill>
                <a:latin typeface="Calibri"/>
                <a:ea typeface="Calibri"/>
                <a:cs typeface="Calibri"/>
                <a:sym typeface="Calibri"/>
              </a:rPr>
              <a:t>The effectiveness of narrative enhancement and cognitive therapy: a randomized controlled study of a self-stigma intervention.</a:t>
            </a:r>
            <a:endParaRPr/>
          </a:p>
          <a:p>
            <a:pPr marL="0" lvl="0" indent="0" algn="l" rtl="0">
              <a:lnSpc>
                <a:spcPct val="100000"/>
              </a:lnSpc>
              <a:spcBef>
                <a:spcPts val="0"/>
              </a:spcBef>
              <a:spcAft>
                <a:spcPts val="0"/>
              </a:spcAft>
              <a:buSzPts val="1400"/>
              <a:buNone/>
            </a:pPr>
            <a:r>
              <a:rPr lang="sv-SE" u="sng">
                <a:solidFill>
                  <a:schemeClr val="hlink"/>
                </a:solidFill>
                <a:hlinkClick r:id="rId4"/>
              </a:rPr>
              <a:t>https://www.ncbi.nlm.nih.gov/pubmed/28424854</a:t>
            </a: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43" name="Google Shape;14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sz="1200">
                <a:solidFill>
                  <a:schemeClr val="dk1"/>
                </a:solidFill>
                <a:latin typeface="Calibri"/>
                <a:ea typeface="Calibri"/>
                <a:cs typeface="Calibri"/>
                <a:sym typeface="Calibri"/>
              </a:rPr>
              <a:t>NECT är en insats som visat positiva resultat både i utländska och svenska studier.</a:t>
            </a:r>
            <a:endParaRPr/>
          </a:p>
          <a:p>
            <a:pPr marL="0" marR="0" lvl="0" indent="0" algn="l" rtl="0">
              <a:lnSpc>
                <a:spcPct val="100000"/>
              </a:lnSpc>
              <a:spcBef>
                <a:spcPts val="0"/>
              </a:spcBef>
              <a:spcAft>
                <a:spcPts val="0"/>
              </a:spcAft>
              <a:buClr>
                <a:schemeClr val="dk1"/>
              </a:buClr>
              <a:buSzPts val="1200"/>
              <a:buFont typeface="Calibri"/>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Socialstyrelsens Nationella riktlinjer för vård och stöd vid schizofreni och schizofreniliknande tillstånd (2018) anger att Hälso- och sjukvården och socialtjänsten bör erbjuda NECT-metoden till personer med schizofreni och schizofreniliknande tillstånd för att minska självstigmatisering (prio3).</a:t>
            </a:r>
            <a:endParaRPr/>
          </a:p>
          <a:p>
            <a:pPr marL="0" lvl="0" indent="0" algn="l" rtl="0">
              <a:lnSpc>
                <a:spcPct val="100000"/>
              </a:lnSpc>
              <a:spcBef>
                <a:spcPts val="0"/>
              </a:spcBef>
              <a:spcAft>
                <a:spcPts val="0"/>
              </a:spcAft>
              <a:buSzPts val="1400"/>
              <a:buNone/>
            </a:pPr>
            <a:r>
              <a:rPr lang="sv-SE" u="sng">
                <a:solidFill>
                  <a:schemeClr val="hlink"/>
                </a:solidFill>
                <a:hlinkClick r:id="rId3"/>
              </a:rPr>
              <a:t>https://roi.socialstyrelsen.se/riktlinjer/nationella-riktlinjer-for-vard-och-stod-vid-schizofreni-och-schizofreniliknande-tillstand/4/schizofreni-eller-schizofreniliknande-tillstand-sjalvstigmatisering-psykosocial-insats-for-att-minska-sjalvstigmatisering-enligt-nect-metoden/4.65</a:t>
            </a: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b="1" i="0" cap="none">
                <a:solidFill>
                  <a:schemeClr val="dk1"/>
                </a:solidFill>
                <a:latin typeface="Calibri"/>
                <a:ea typeface="Calibri"/>
                <a:cs typeface="Calibri"/>
                <a:sym typeface="Calibri"/>
              </a:rPr>
              <a:t>EXEMPEL PÅ FORSKNING:</a:t>
            </a:r>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1" i="0">
                <a:solidFill>
                  <a:schemeClr val="dk1"/>
                </a:solidFill>
                <a:latin typeface="Calibri"/>
                <a:ea typeface="Calibri"/>
                <a:cs typeface="Calibri"/>
                <a:sym typeface="Calibri"/>
              </a:rPr>
              <a:t>The effectiveness of narrative enhancement and cognitive therapy: a randomized controlled study of a self-stigma intervention.</a:t>
            </a:r>
            <a:endParaRPr/>
          </a:p>
          <a:p>
            <a:pPr marL="0" lvl="0" indent="0" algn="l" rtl="0">
              <a:lnSpc>
                <a:spcPct val="100000"/>
              </a:lnSpc>
              <a:spcBef>
                <a:spcPts val="0"/>
              </a:spcBef>
              <a:spcAft>
                <a:spcPts val="0"/>
              </a:spcAft>
              <a:buSzPts val="1400"/>
              <a:buNone/>
            </a:pPr>
            <a:r>
              <a:rPr lang="sv-SE" u="sng">
                <a:solidFill>
                  <a:schemeClr val="hlink"/>
                </a:solidFill>
                <a:hlinkClick r:id="rId4"/>
              </a:rPr>
              <a:t>https://www.ncbi.nlm.nih.gov/pubmed/28424854</a:t>
            </a: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51" name="Google Shape;15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sz="1200">
                <a:solidFill>
                  <a:schemeClr val="dk1"/>
                </a:solidFill>
                <a:latin typeface="Calibri"/>
                <a:ea typeface="Calibri"/>
                <a:cs typeface="Calibri"/>
                <a:sym typeface="Calibri"/>
              </a:rPr>
              <a:t>NECT är en insats som visat positiva resultat både i utländska och svenska studier.</a:t>
            </a:r>
            <a:endParaRPr/>
          </a:p>
          <a:p>
            <a:pPr marL="0" marR="0" lvl="0" indent="0" algn="l" rtl="0">
              <a:lnSpc>
                <a:spcPct val="100000"/>
              </a:lnSpc>
              <a:spcBef>
                <a:spcPts val="0"/>
              </a:spcBef>
              <a:spcAft>
                <a:spcPts val="0"/>
              </a:spcAft>
              <a:buClr>
                <a:schemeClr val="dk1"/>
              </a:buClr>
              <a:buSzPts val="1200"/>
              <a:buFont typeface="Calibri"/>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Socialstyrelsens Nationella riktlinjer för vård och stöd vid schizofreni och schizofreniliknande tillstånd (2018) anger att Hälso- och sjukvården och socialtjänsten bör erbjuda NECT-metoden till personer med schizofreni och schizofreniliknande tillstånd för att minska självstigmatisering (prio3).</a:t>
            </a:r>
            <a:endParaRPr/>
          </a:p>
          <a:p>
            <a:pPr marL="0" lvl="0" indent="0" algn="l" rtl="0">
              <a:lnSpc>
                <a:spcPct val="100000"/>
              </a:lnSpc>
              <a:spcBef>
                <a:spcPts val="0"/>
              </a:spcBef>
              <a:spcAft>
                <a:spcPts val="0"/>
              </a:spcAft>
              <a:buSzPts val="1400"/>
              <a:buNone/>
            </a:pPr>
            <a:r>
              <a:rPr lang="sv-SE" u="sng">
                <a:solidFill>
                  <a:schemeClr val="hlink"/>
                </a:solidFill>
                <a:hlinkClick r:id="rId3"/>
              </a:rPr>
              <a:t>https://roi.socialstyrelsen.se/riktlinjer/nationella-riktlinjer-for-vard-och-stod-vid-schizofreni-och-schizofreniliknande-tillstand/4/schizofreni-eller-schizofreniliknande-tillstand-sjalvstigmatisering-psykosocial-insats-for-att-minska-sjalvstigmatisering-enligt-nect-metoden/4.65</a:t>
            </a: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b="1" i="0" cap="none">
                <a:solidFill>
                  <a:schemeClr val="dk1"/>
                </a:solidFill>
                <a:latin typeface="Calibri"/>
                <a:ea typeface="Calibri"/>
                <a:cs typeface="Calibri"/>
                <a:sym typeface="Calibri"/>
              </a:rPr>
              <a:t>EXEMPEL PÅ FORSKNING:</a:t>
            </a:r>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1" i="0">
                <a:solidFill>
                  <a:schemeClr val="dk1"/>
                </a:solidFill>
                <a:latin typeface="Calibri"/>
                <a:ea typeface="Calibri"/>
                <a:cs typeface="Calibri"/>
                <a:sym typeface="Calibri"/>
              </a:rPr>
              <a:t>The effectiveness of narrative enhancement and cognitive therapy: a randomized controlled study of a self-stigma intervention.</a:t>
            </a:r>
            <a:endParaRPr/>
          </a:p>
          <a:p>
            <a:pPr marL="0" lvl="0" indent="0" algn="l" rtl="0">
              <a:lnSpc>
                <a:spcPct val="100000"/>
              </a:lnSpc>
              <a:spcBef>
                <a:spcPts val="0"/>
              </a:spcBef>
              <a:spcAft>
                <a:spcPts val="0"/>
              </a:spcAft>
              <a:buSzPts val="1400"/>
              <a:buNone/>
            </a:pPr>
            <a:r>
              <a:rPr lang="sv-SE" u="sng">
                <a:solidFill>
                  <a:schemeClr val="hlink"/>
                </a:solidFill>
                <a:hlinkClick r:id="rId4"/>
              </a:rPr>
              <a:t>https://www.ncbi.nlm.nih.gov/pubmed/28424854</a:t>
            </a: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59" name="Google Shape;15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sz="1200">
                <a:solidFill>
                  <a:schemeClr val="dk1"/>
                </a:solidFill>
                <a:latin typeface="Calibri"/>
                <a:ea typeface="Calibri"/>
                <a:cs typeface="Calibri"/>
                <a:sym typeface="Calibri"/>
              </a:rPr>
              <a:t>NECT är en insats som visat positiva resultat både i utländska och svenska studier.</a:t>
            </a:r>
            <a:endParaRPr/>
          </a:p>
          <a:p>
            <a:pPr marL="0" marR="0" lvl="0" indent="0" algn="l" rtl="0">
              <a:lnSpc>
                <a:spcPct val="100000"/>
              </a:lnSpc>
              <a:spcBef>
                <a:spcPts val="0"/>
              </a:spcBef>
              <a:spcAft>
                <a:spcPts val="0"/>
              </a:spcAft>
              <a:buClr>
                <a:schemeClr val="dk1"/>
              </a:buClr>
              <a:buSzPts val="1200"/>
              <a:buFont typeface="Calibri"/>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Socialstyrelsens Nationella riktlinjer för vård och stöd vid schizofreni och schizofreniliknande tillstånd (2018) anger att Hälso- och sjukvården och socialtjänsten bör erbjuda NECT-metoden till personer med schizofreni och schizofreniliknande tillstånd för att minska självstigmatisering (prio3).</a:t>
            </a:r>
            <a:endParaRPr/>
          </a:p>
          <a:p>
            <a:pPr marL="0" lvl="0" indent="0" algn="l" rtl="0">
              <a:lnSpc>
                <a:spcPct val="100000"/>
              </a:lnSpc>
              <a:spcBef>
                <a:spcPts val="0"/>
              </a:spcBef>
              <a:spcAft>
                <a:spcPts val="0"/>
              </a:spcAft>
              <a:buSzPts val="1400"/>
              <a:buNone/>
            </a:pPr>
            <a:r>
              <a:rPr lang="sv-SE" u="sng">
                <a:solidFill>
                  <a:schemeClr val="hlink"/>
                </a:solidFill>
                <a:hlinkClick r:id="rId3"/>
              </a:rPr>
              <a:t>https://roi.socialstyrelsen.se/riktlinjer/nationella-riktlinjer-for-vard-och-stod-vid-schizofreni-och-schizofreniliknande-tillstand/4/schizofreni-eller-schizofreniliknande-tillstand-sjalvstigmatisering-psykosocial-insats-for-att-minska-sjalvstigmatisering-enligt-nect-metoden/4.65</a:t>
            </a: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b="1" i="0" cap="none">
                <a:solidFill>
                  <a:schemeClr val="dk1"/>
                </a:solidFill>
                <a:latin typeface="Calibri"/>
                <a:ea typeface="Calibri"/>
                <a:cs typeface="Calibri"/>
                <a:sym typeface="Calibri"/>
              </a:rPr>
              <a:t>EXEMPEL PÅ FORSKNING:</a:t>
            </a:r>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1" i="0">
                <a:solidFill>
                  <a:schemeClr val="dk1"/>
                </a:solidFill>
                <a:latin typeface="Calibri"/>
                <a:ea typeface="Calibri"/>
                <a:cs typeface="Calibri"/>
                <a:sym typeface="Calibri"/>
              </a:rPr>
              <a:t>The effectiveness of narrative enhancement and cognitive therapy: a randomized controlled study of a self-stigma intervention.</a:t>
            </a:r>
            <a:endParaRPr/>
          </a:p>
          <a:p>
            <a:pPr marL="0" lvl="0" indent="0" algn="l" rtl="0">
              <a:lnSpc>
                <a:spcPct val="100000"/>
              </a:lnSpc>
              <a:spcBef>
                <a:spcPts val="0"/>
              </a:spcBef>
              <a:spcAft>
                <a:spcPts val="0"/>
              </a:spcAft>
              <a:buSzPts val="1400"/>
              <a:buNone/>
            </a:pPr>
            <a:r>
              <a:rPr lang="sv-SE" u="sng">
                <a:solidFill>
                  <a:schemeClr val="hlink"/>
                </a:solidFill>
                <a:hlinkClick r:id="rId4"/>
              </a:rPr>
              <a:t>https://www.ncbi.nlm.nih.gov/pubmed/28424854</a:t>
            </a: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68" name="Google Shape;16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a:t>Välkommen hit till NECT gruppledarutbildning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sv-SE"/>
              <a:t>Jag heter _________ och ska hålla i den här dagen som handlar om hur man leder NECT.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sv-SE"/>
              <a:t>Vi kommer strax prata om vad NECT är, först ska vi gå igenom hur dagens program ser ut.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84" name="Google Shape;8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a:t>
            </a:fld>
            <a:endParaRPr/>
          </a:p>
        </p:txBody>
      </p:sp>
    </p:spTree>
    <p:extLst>
      <p:ext uri="{BB962C8B-B14F-4D97-AF65-F5344CB8AC3E}">
        <p14:creationId xmlns:p14="http://schemas.microsoft.com/office/powerpoint/2010/main" val="2947329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sz="1200">
                <a:solidFill>
                  <a:schemeClr val="dk1"/>
                </a:solidFill>
                <a:latin typeface="Calibri"/>
                <a:ea typeface="Calibri"/>
                <a:cs typeface="Calibri"/>
                <a:sym typeface="Calibri"/>
              </a:rPr>
              <a:t>NECT är en insats som visat positiva resultat både i utländska och svenska studier.</a:t>
            </a:r>
            <a:endParaRPr/>
          </a:p>
          <a:p>
            <a:pPr marL="0" marR="0" lvl="0" indent="0" algn="l" rtl="0">
              <a:lnSpc>
                <a:spcPct val="100000"/>
              </a:lnSpc>
              <a:spcBef>
                <a:spcPts val="0"/>
              </a:spcBef>
              <a:spcAft>
                <a:spcPts val="0"/>
              </a:spcAft>
              <a:buClr>
                <a:schemeClr val="dk1"/>
              </a:buClr>
              <a:buSzPts val="1200"/>
              <a:buFont typeface="Calibri"/>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Socialstyrelsens Nationella riktlinjer för vård och stöd vid schizofreni och schizofreniliknande tillstånd (2018) anger att Hälso- och sjukvården och socialtjänsten bör erbjuda NECT-metoden till personer med schizofreni och schizofreniliknande tillstånd för att minska självstigmatisering (prio3).</a:t>
            </a:r>
            <a:endParaRPr/>
          </a:p>
          <a:p>
            <a:pPr marL="0" lvl="0" indent="0" algn="l" rtl="0">
              <a:lnSpc>
                <a:spcPct val="100000"/>
              </a:lnSpc>
              <a:spcBef>
                <a:spcPts val="0"/>
              </a:spcBef>
              <a:spcAft>
                <a:spcPts val="0"/>
              </a:spcAft>
              <a:buSzPts val="1400"/>
              <a:buNone/>
            </a:pPr>
            <a:r>
              <a:rPr lang="sv-SE" u="sng">
                <a:solidFill>
                  <a:schemeClr val="hlink"/>
                </a:solidFill>
                <a:hlinkClick r:id="rId3"/>
              </a:rPr>
              <a:t>https://roi.socialstyrelsen.se/riktlinjer/nationella-riktlinjer-for-vard-och-stod-vid-schizofreni-och-schizofreniliknande-tillstand/4/schizofreni-eller-schizofreniliknande-tillstand-sjalvstigmatisering-psykosocial-insats-for-att-minska-sjalvstigmatisering-enligt-nect-metoden/4.65</a:t>
            </a: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b="1" i="0" cap="none">
                <a:solidFill>
                  <a:schemeClr val="dk1"/>
                </a:solidFill>
                <a:latin typeface="Calibri"/>
                <a:ea typeface="Calibri"/>
                <a:cs typeface="Calibri"/>
                <a:sym typeface="Calibri"/>
              </a:rPr>
              <a:t>EXEMPEL PÅ FORSKNING:</a:t>
            </a:r>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1" i="0">
                <a:solidFill>
                  <a:schemeClr val="dk1"/>
                </a:solidFill>
                <a:latin typeface="Calibri"/>
                <a:ea typeface="Calibri"/>
                <a:cs typeface="Calibri"/>
                <a:sym typeface="Calibri"/>
              </a:rPr>
              <a:t>The effectiveness of narrative enhancement and cognitive therapy: a randomized controlled study of a self-stigma intervention.</a:t>
            </a:r>
            <a:endParaRPr/>
          </a:p>
          <a:p>
            <a:pPr marL="0" lvl="0" indent="0" algn="l" rtl="0">
              <a:lnSpc>
                <a:spcPct val="100000"/>
              </a:lnSpc>
              <a:spcBef>
                <a:spcPts val="0"/>
              </a:spcBef>
              <a:spcAft>
                <a:spcPts val="0"/>
              </a:spcAft>
              <a:buSzPts val="1400"/>
              <a:buNone/>
            </a:pPr>
            <a:r>
              <a:rPr lang="sv-SE" u="sng">
                <a:solidFill>
                  <a:schemeClr val="hlink"/>
                </a:solidFill>
                <a:hlinkClick r:id="rId4"/>
              </a:rPr>
              <a:t>https://www.ncbi.nlm.nih.gov/pubmed/28424854</a:t>
            </a: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76" name="Google Shape;17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22</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sz="1200">
                <a:solidFill>
                  <a:schemeClr val="dk1"/>
                </a:solidFill>
                <a:latin typeface="Calibri"/>
                <a:ea typeface="Calibri"/>
                <a:cs typeface="Calibri"/>
                <a:sym typeface="Calibri"/>
              </a:rPr>
              <a:t>NECT är en insats som visat positiva resultat både i utländska och svenska studier.</a:t>
            </a:r>
            <a:endParaRPr/>
          </a:p>
          <a:p>
            <a:pPr marL="0" marR="0" lvl="0" indent="0" algn="l" rtl="0">
              <a:lnSpc>
                <a:spcPct val="100000"/>
              </a:lnSpc>
              <a:spcBef>
                <a:spcPts val="0"/>
              </a:spcBef>
              <a:spcAft>
                <a:spcPts val="0"/>
              </a:spcAft>
              <a:buClr>
                <a:schemeClr val="dk1"/>
              </a:buClr>
              <a:buSzPts val="1200"/>
              <a:buFont typeface="Calibri"/>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Socialstyrelsens Nationella riktlinjer för vård och stöd vid schizofreni och schizofreniliknande tillstånd (2018) anger att Hälso- och sjukvården och socialtjänsten bör erbjuda NECT-metoden till personer med schizofreni och schizofreniliknande tillstånd för att minska självstigmatisering (prio3).</a:t>
            </a:r>
            <a:endParaRPr/>
          </a:p>
          <a:p>
            <a:pPr marL="0" lvl="0" indent="0" algn="l" rtl="0">
              <a:lnSpc>
                <a:spcPct val="100000"/>
              </a:lnSpc>
              <a:spcBef>
                <a:spcPts val="0"/>
              </a:spcBef>
              <a:spcAft>
                <a:spcPts val="0"/>
              </a:spcAft>
              <a:buSzPts val="1400"/>
              <a:buNone/>
            </a:pPr>
            <a:r>
              <a:rPr lang="sv-SE" u="sng">
                <a:solidFill>
                  <a:schemeClr val="hlink"/>
                </a:solidFill>
                <a:hlinkClick r:id="rId3"/>
              </a:rPr>
              <a:t>https://roi.socialstyrelsen.se/riktlinjer/nationella-riktlinjer-for-vard-och-stod-vid-schizofreni-och-schizofreniliknande-tillstand/4/schizofreni-eller-schizofreniliknande-tillstand-sjalvstigmatisering-psykosocial-insats-for-att-minska-sjalvstigmatisering-enligt-nect-metoden/4.65</a:t>
            </a: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b="1" i="0" cap="none">
                <a:solidFill>
                  <a:schemeClr val="dk1"/>
                </a:solidFill>
                <a:latin typeface="Calibri"/>
                <a:ea typeface="Calibri"/>
                <a:cs typeface="Calibri"/>
                <a:sym typeface="Calibri"/>
              </a:rPr>
              <a:t>EXEMPEL PÅ FORSKNING:</a:t>
            </a:r>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1" i="0">
                <a:solidFill>
                  <a:schemeClr val="dk1"/>
                </a:solidFill>
                <a:latin typeface="Calibri"/>
                <a:ea typeface="Calibri"/>
                <a:cs typeface="Calibri"/>
                <a:sym typeface="Calibri"/>
              </a:rPr>
              <a:t>The effectiveness of narrative enhancement and cognitive therapy: a randomized controlled study of a self-stigma intervention.</a:t>
            </a:r>
            <a:endParaRPr/>
          </a:p>
          <a:p>
            <a:pPr marL="0" lvl="0" indent="0" algn="l" rtl="0">
              <a:lnSpc>
                <a:spcPct val="100000"/>
              </a:lnSpc>
              <a:spcBef>
                <a:spcPts val="0"/>
              </a:spcBef>
              <a:spcAft>
                <a:spcPts val="0"/>
              </a:spcAft>
              <a:buSzPts val="1400"/>
              <a:buNone/>
            </a:pPr>
            <a:r>
              <a:rPr lang="sv-SE" u="sng">
                <a:solidFill>
                  <a:schemeClr val="hlink"/>
                </a:solidFill>
                <a:hlinkClick r:id="rId4"/>
              </a:rPr>
              <a:t>https://www.ncbi.nlm.nih.gov/pubmed/28424854</a:t>
            </a: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84" name="Google Shape;18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23</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sz="1200">
                <a:solidFill>
                  <a:schemeClr val="dk1"/>
                </a:solidFill>
                <a:latin typeface="Calibri"/>
                <a:ea typeface="Calibri"/>
                <a:cs typeface="Calibri"/>
                <a:sym typeface="Calibri"/>
              </a:rPr>
              <a:t>NECT är en insats som visat positiva resultat både i utländska och svenska studier.</a:t>
            </a:r>
            <a:endParaRPr/>
          </a:p>
          <a:p>
            <a:pPr marL="0" marR="0" lvl="0" indent="0" algn="l" rtl="0">
              <a:lnSpc>
                <a:spcPct val="100000"/>
              </a:lnSpc>
              <a:spcBef>
                <a:spcPts val="0"/>
              </a:spcBef>
              <a:spcAft>
                <a:spcPts val="0"/>
              </a:spcAft>
              <a:buClr>
                <a:schemeClr val="dk1"/>
              </a:buClr>
              <a:buSzPts val="1200"/>
              <a:buFont typeface="Calibri"/>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Socialstyrelsens Nationella riktlinjer för vård och stöd vid schizofreni och schizofreniliknande tillstånd (2018) anger att Hälso- och sjukvården och socialtjänsten bör erbjuda NECT-metoden till personer med schizofreni och schizofreniliknande tillstånd för att minska självstigmatisering (prio3).</a:t>
            </a:r>
            <a:endParaRPr/>
          </a:p>
          <a:p>
            <a:pPr marL="0" lvl="0" indent="0" algn="l" rtl="0">
              <a:lnSpc>
                <a:spcPct val="100000"/>
              </a:lnSpc>
              <a:spcBef>
                <a:spcPts val="0"/>
              </a:spcBef>
              <a:spcAft>
                <a:spcPts val="0"/>
              </a:spcAft>
              <a:buSzPts val="1400"/>
              <a:buNone/>
            </a:pPr>
            <a:r>
              <a:rPr lang="sv-SE" u="sng">
                <a:solidFill>
                  <a:schemeClr val="hlink"/>
                </a:solidFill>
                <a:hlinkClick r:id="rId3"/>
              </a:rPr>
              <a:t>https://roi.socialstyrelsen.se/riktlinjer/nationella-riktlinjer-for-vard-och-stod-vid-schizofreni-och-schizofreniliknande-tillstand/4/schizofreni-eller-schizofreniliknande-tillstand-sjalvstigmatisering-psykosocial-insats-for-att-minska-sjalvstigmatisering-enligt-nect-metoden/4.65</a:t>
            </a: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b="1" i="0" cap="none">
                <a:solidFill>
                  <a:schemeClr val="dk1"/>
                </a:solidFill>
                <a:latin typeface="Calibri"/>
                <a:ea typeface="Calibri"/>
                <a:cs typeface="Calibri"/>
                <a:sym typeface="Calibri"/>
              </a:rPr>
              <a:t>EXEMPEL PÅ FORSKNING:</a:t>
            </a:r>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1" i="0">
                <a:solidFill>
                  <a:schemeClr val="dk1"/>
                </a:solidFill>
                <a:latin typeface="Calibri"/>
                <a:ea typeface="Calibri"/>
                <a:cs typeface="Calibri"/>
                <a:sym typeface="Calibri"/>
              </a:rPr>
              <a:t>The effectiveness of narrative enhancement and cognitive therapy: a randomized controlled study of a self-stigma intervention.</a:t>
            </a:r>
            <a:endParaRPr/>
          </a:p>
          <a:p>
            <a:pPr marL="0" lvl="0" indent="0" algn="l" rtl="0">
              <a:lnSpc>
                <a:spcPct val="100000"/>
              </a:lnSpc>
              <a:spcBef>
                <a:spcPts val="0"/>
              </a:spcBef>
              <a:spcAft>
                <a:spcPts val="0"/>
              </a:spcAft>
              <a:buSzPts val="1400"/>
              <a:buNone/>
            </a:pPr>
            <a:r>
              <a:rPr lang="sv-SE" u="sng">
                <a:solidFill>
                  <a:schemeClr val="hlink"/>
                </a:solidFill>
                <a:hlinkClick r:id="rId4"/>
              </a:rPr>
              <a:t>https://www.ncbi.nlm.nih.gov/pubmed/28424854</a:t>
            </a: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92" name="Google Shape;19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24</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sz="1200">
                <a:solidFill>
                  <a:schemeClr val="dk1"/>
                </a:solidFill>
                <a:latin typeface="Calibri"/>
                <a:ea typeface="Calibri"/>
                <a:cs typeface="Calibri"/>
                <a:sym typeface="Calibri"/>
              </a:rPr>
              <a:t>NECT är en insats som visat positiva resultat både i utländska och svenska studier.</a:t>
            </a:r>
            <a:endParaRPr/>
          </a:p>
          <a:p>
            <a:pPr marL="0" marR="0" lvl="0" indent="0" algn="l" rtl="0">
              <a:lnSpc>
                <a:spcPct val="100000"/>
              </a:lnSpc>
              <a:spcBef>
                <a:spcPts val="0"/>
              </a:spcBef>
              <a:spcAft>
                <a:spcPts val="0"/>
              </a:spcAft>
              <a:buClr>
                <a:schemeClr val="dk1"/>
              </a:buClr>
              <a:buSzPts val="1200"/>
              <a:buFont typeface="Calibri"/>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Socialstyrelsens Nationella riktlinjer för vård och stöd vid schizofreni och schizofreniliknande tillstånd (2018) anger att Hälso- och sjukvården och socialtjänsten bör erbjuda NECT-metoden till personer med schizofreni och schizofreniliknande tillstånd för att minska självstigmatisering (prio3).</a:t>
            </a:r>
            <a:endParaRPr/>
          </a:p>
          <a:p>
            <a:pPr marL="0" lvl="0" indent="0" algn="l" rtl="0">
              <a:lnSpc>
                <a:spcPct val="100000"/>
              </a:lnSpc>
              <a:spcBef>
                <a:spcPts val="0"/>
              </a:spcBef>
              <a:spcAft>
                <a:spcPts val="0"/>
              </a:spcAft>
              <a:buSzPts val="1400"/>
              <a:buNone/>
            </a:pPr>
            <a:r>
              <a:rPr lang="sv-SE" u="sng">
                <a:solidFill>
                  <a:schemeClr val="hlink"/>
                </a:solidFill>
                <a:hlinkClick r:id="rId3"/>
              </a:rPr>
              <a:t>https://roi.socialstyrelsen.se/riktlinjer/nationella-riktlinjer-for-vard-och-stod-vid-schizofreni-och-schizofreniliknande-tillstand/4/schizofreni-eller-schizofreniliknande-tillstand-sjalvstigmatisering-psykosocial-insats-for-att-minska-sjalvstigmatisering-enligt-nect-metoden/4.65</a:t>
            </a: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b="1" i="0" cap="none">
                <a:solidFill>
                  <a:schemeClr val="dk1"/>
                </a:solidFill>
                <a:latin typeface="Calibri"/>
                <a:ea typeface="Calibri"/>
                <a:cs typeface="Calibri"/>
                <a:sym typeface="Calibri"/>
              </a:rPr>
              <a:t>EXEMPEL PÅ FORSKNING:</a:t>
            </a:r>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1" i="0">
                <a:solidFill>
                  <a:schemeClr val="dk1"/>
                </a:solidFill>
                <a:latin typeface="Calibri"/>
                <a:ea typeface="Calibri"/>
                <a:cs typeface="Calibri"/>
                <a:sym typeface="Calibri"/>
              </a:rPr>
              <a:t>The effectiveness of narrative enhancement and cognitive therapy: a randomized controlled study of a self-stigma intervention.</a:t>
            </a:r>
            <a:endParaRPr/>
          </a:p>
          <a:p>
            <a:pPr marL="0" lvl="0" indent="0" algn="l" rtl="0">
              <a:lnSpc>
                <a:spcPct val="100000"/>
              </a:lnSpc>
              <a:spcBef>
                <a:spcPts val="0"/>
              </a:spcBef>
              <a:spcAft>
                <a:spcPts val="0"/>
              </a:spcAft>
              <a:buSzPts val="1400"/>
              <a:buNone/>
            </a:pPr>
            <a:r>
              <a:rPr lang="sv-SE" u="sng">
                <a:solidFill>
                  <a:schemeClr val="hlink"/>
                </a:solidFill>
                <a:hlinkClick r:id="rId4"/>
              </a:rPr>
              <a:t>https://www.ncbi.nlm.nih.gov/pubmed/28424854</a:t>
            </a: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92" name="Google Shape;19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25</a:t>
            </a:fld>
            <a:endParaRPr/>
          </a:p>
        </p:txBody>
      </p:sp>
    </p:spTree>
    <p:extLst>
      <p:ext uri="{BB962C8B-B14F-4D97-AF65-F5344CB8AC3E}">
        <p14:creationId xmlns:p14="http://schemas.microsoft.com/office/powerpoint/2010/main" val="12844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sz="1200">
                <a:solidFill>
                  <a:schemeClr val="dk1"/>
                </a:solidFill>
                <a:latin typeface="Calibri"/>
                <a:ea typeface="Calibri"/>
                <a:cs typeface="Calibri"/>
                <a:sym typeface="Calibri"/>
              </a:rPr>
              <a:t>NECT är en insats som visat positiva resultat både i utländska och svenska studier.</a:t>
            </a:r>
            <a:endParaRPr/>
          </a:p>
          <a:p>
            <a:pPr marL="0" marR="0" lvl="0" indent="0" algn="l" rtl="0">
              <a:lnSpc>
                <a:spcPct val="100000"/>
              </a:lnSpc>
              <a:spcBef>
                <a:spcPts val="0"/>
              </a:spcBef>
              <a:spcAft>
                <a:spcPts val="0"/>
              </a:spcAft>
              <a:buClr>
                <a:schemeClr val="dk1"/>
              </a:buClr>
              <a:buSzPts val="1200"/>
              <a:buFont typeface="Calibri"/>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Socialstyrelsens Nationella riktlinjer för vård och stöd vid schizofreni och schizofreniliknande tillstånd (2018) anger att Hälso- och sjukvården och socialtjänsten bör erbjuda NECT-metoden till personer med schizofreni och schizofreniliknande tillstånd för att minska självstigmatisering (prio3).</a:t>
            </a:r>
            <a:endParaRPr/>
          </a:p>
          <a:p>
            <a:pPr marL="0" lvl="0" indent="0" algn="l" rtl="0">
              <a:lnSpc>
                <a:spcPct val="100000"/>
              </a:lnSpc>
              <a:spcBef>
                <a:spcPts val="0"/>
              </a:spcBef>
              <a:spcAft>
                <a:spcPts val="0"/>
              </a:spcAft>
              <a:buSzPts val="1400"/>
              <a:buNone/>
            </a:pPr>
            <a:r>
              <a:rPr lang="sv-SE" u="sng">
                <a:solidFill>
                  <a:schemeClr val="hlink"/>
                </a:solidFill>
                <a:hlinkClick r:id="rId3"/>
              </a:rPr>
              <a:t>https://roi.socialstyrelsen.se/riktlinjer/nationella-riktlinjer-for-vard-och-stod-vid-schizofreni-och-schizofreniliknande-tillstand/4/schizofreni-eller-schizofreniliknande-tillstand-sjalvstigmatisering-psykosocial-insats-for-att-minska-sjalvstigmatisering-enligt-nect-metoden/4.65</a:t>
            </a: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b="1" i="0" cap="none">
                <a:solidFill>
                  <a:schemeClr val="dk1"/>
                </a:solidFill>
                <a:latin typeface="Calibri"/>
                <a:ea typeface="Calibri"/>
                <a:cs typeface="Calibri"/>
                <a:sym typeface="Calibri"/>
              </a:rPr>
              <a:t>EXEMPEL PÅ FORSKNING:</a:t>
            </a:r>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1" i="0">
                <a:solidFill>
                  <a:schemeClr val="dk1"/>
                </a:solidFill>
                <a:latin typeface="Calibri"/>
                <a:ea typeface="Calibri"/>
                <a:cs typeface="Calibri"/>
                <a:sym typeface="Calibri"/>
              </a:rPr>
              <a:t>The effectiveness of narrative enhancement and cognitive therapy: a randomized controlled study of a self-stigma intervention.</a:t>
            </a:r>
            <a:endParaRPr/>
          </a:p>
          <a:p>
            <a:pPr marL="0" lvl="0" indent="0" algn="l" rtl="0">
              <a:lnSpc>
                <a:spcPct val="100000"/>
              </a:lnSpc>
              <a:spcBef>
                <a:spcPts val="0"/>
              </a:spcBef>
              <a:spcAft>
                <a:spcPts val="0"/>
              </a:spcAft>
              <a:buSzPts val="1400"/>
              <a:buNone/>
            </a:pPr>
            <a:r>
              <a:rPr lang="sv-SE" u="sng">
                <a:solidFill>
                  <a:schemeClr val="hlink"/>
                </a:solidFill>
                <a:hlinkClick r:id="rId4"/>
              </a:rPr>
              <a:t>https://www.ncbi.nlm.nih.gov/pubmed/28424854</a:t>
            </a: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92" name="Google Shape;19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26</a:t>
            </a:fld>
            <a:endParaRPr/>
          </a:p>
        </p:txBody>
      </p:sp>
    </p:spTree>
    <p:extLst>
      <p:ext uri="{BB962C8B-B14F-4D97-AF65-F5344CB8AC3E}">
        <p14:creationId xmlns:p14="http://schemas.microsoft.com/office/powerpoint/2010/main" val="2573782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sz="1200">
                <a:solidFill>
                  <a:schemeClr val="dk1"/>
                </a:solidFill>
                <a:latin typeface="Calibri"/>
                <a:ea typeface="Calibri"/>
                <a:cs typeface="Calibri"/>
                <a:sym typeface="Calibri"/>
              </a:rPr>
              <a:t>NECT är en insats som visat positiva resultat både i utländska och svenska studier.</a:t>
            </a:r>
            <a:endParaRPr/>
          </a:p>
          <a:p>
            <a:pPr marL="0" marR="0" lvl="0" indent="0" algn="l" rtl="0">
              <a:lnSpc>
                <a:spcPct val="100000"/>
              </a:lnSpc>
              <a:spcBef>
                <a:spcPts val="0"/>
              </a:spcBef>
              <a:spcAft>
                <a:spcPts val="0"/>
              </a:spcAft>
              <a:buClr>
                <a:schemeClr val="dk1"/>
              </a:buClr>
              <a:buSzPts val="1200"/>
              <a:buFont typeface="Calibri"/>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Socialstyrelsens Nationella riktlinjer för vård och stöd vid schizofreni och schizofreniliknande tillstånd (2018) anger att Hälso- och sjukvården och socialtjänsten bör erbjuda NECT-metoden till personer med schizofreni och schizofreniliknande tillstånd för att minska självstigmatisering (prio3).</a:t>
            </a:r>
            <a:endParaRPr/>
          </a:p>
          <a:p>
            <a:pPr marL="0" lvl="0" indent="0" algn="l" rtl="0">
              <a:lnSpc>
                <a:spcPct val="100000"/>
              </a:lnSpc>
              <a:spcBef>
                <a:spcPts val="0"/>
              </a:spcBef>
              <a:spcAft>
                <a:spcPts val="0"/>
              </a:spcAft>
              <a:buSzPts val="1400"/>
              <a:buNone/>
            </a:pPr>
            <a:r>
              <a:rPr lang="sv-SE" u="sng">
                <a:solidFill>
                  <a:schemeClr val="hlink"/>
                </a:solidFill>
                <a:hlinkClick r:id="rId3"/>
              </a:rPr>
              <a:t>https://roi.socialstyrelsen.se/riktlinjer/nationella-riktlinjer-for-vard-och-stod-vid-schizofreni-och-schizofreniliknande-tillstand/4/schizofreni-eller-schizofreniliknande-tillstand-sjalvstigmatisering-psykosocial-insats-for-att-minska-sjalvstigmatisering-enligt-nect-metoden/4.65</a:t>
            </a: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b="1" i="0" cap="none">
                <a:solidFill>
                  <a:schemeClr val="dk1"/>
                </a:solidFill>
                <a:latin typeface="Calibri"/>
                <a:ea typeface="Calibri"/>
                <a:cs typeface="Calibri"/>
                <a:sym typeface="Calibri"/>
              </a:rPr>
              <a:t>EXEMPEL PÅ FORSKNING:</a:t>
            </a:r>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1" i="0">
                <a:solidFill>
                  <a:schemeClr val="dk1"/>
                </a:solidFill>
                <a:latin typeface="Calibri"/>
                <a:ea typeface="Calibri"/>
                <a:cs typeface="Calibri"/>
                <a:sym typeface="Calibri"/>
              </a:rPr>
              <a:t>The effectiveness of narrative enhancement and cognitive therapy: a randomized controlled study of a self-stigma intervention.</a:t>
            </a:r>
            <a:endParaRPr/>
          </a:p>
          <a:p>
            <a:pPr marL="0" lvl="0" indent="0" algn="l" rtl="0">
              <a:lnSpc>
                <a:spcPct val="100000"/>
              </a:lnSpc>
              <a:spcBef>
                <a:spcPts val="0"/>
              </a:spcBef>
              <a:spcAft>
                <a:spcPts val="0"/>
              </a:spcAft>
              <a:buSzPts val="1400"/>
              <a:buNone/>
            </a:pPr>
            <a:r>
              <a:rPr lang="sv-SE" u="sng">
                <a:solidFill>
                  <a:schemeClr val="hlink"/>
                </a:solidFill>
                <a:hlinkClick r:id="rId4"/>
              </a:rPr>
              <a:t>https://www.ncbi.nlm.nih.gov/pubmed/28424854</a:t>
            </a: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92" name="Google Shape;19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27</a:t>
            </a:fld>
            <a:endParaRPr/>
          </a:p>
        </p:txBody>
      </p:sp>
    </p:spTree>
    <p:extLst>
      <p:ext uri="{BB962C8B-B14F-4D97-AF65-F5344CB8AC3E}">
        <p14:creationId xmlns:p14="http://schemas.microsoft.com/office/powerpoint/2010/main" val="11996297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sz="1200">
                <a:solidFill>
                  <a:schemeClr val="dk1"/>
                </a:solidFill>
                <a:latin typeface="Calibri"/>
                <a:ea typeface="Calibri"/>
                <a:cs typeface="Calibri"/>
                <a:sym typeface="Calibri"/>
              </a:rPr>
              <a:t>NECT är en insats som visat positiva resultat både i utländska och svenska studier.</a:t>
            </a:r>
            <a:endParaRPr/>
          </a:p>
          <a:p>
            <a:pPr marL="0" marR="0" lvl="0" indent="0" algn="l" rtl="0">
              <a:lnSpc>
                <a:spcPct val="100000"/>
              </a:lnSpc>
              <a:spcBef>
                <a:spcPts val="0"/>
              </a:spcBef>
              <a:spcAft>
                <a:spcPts val="0"/>
              </a:spcAft>
              <a:buClr>
                <a:schemeClr val="dk1"/>
              </a:buClr>
              <a:buSzPts val="1200"/>
              <a:buFont typeface="Calibri"/>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Socialstyrelsens Nationella riktlinjer för vård och stöd vid schizofreni och schizofreniliknande tillstånd (2018) anger att Hälso- och sjukvården och socialtjänsten bör erbjuda NECT-metoden till personer med schizofreni och schizofreniliknande tillstånd för att minska självstigmatisering (prio3).</a:t>
            </a:r>
            <a:endParaRPr/>
          </a:p>
          <a:p>
            <a:pPr marL="0" lvl="0" indent="0" algn="l" rtl="0">
              <a:lnSpc>
                <a:spcPct val="100000"/>
              </a:lnSpc>
              <a:spcBef>
                <a:spcPts val="0"/>
              </a:spcBef>
              <a:spcAft>
                <a:spcPts val="0"/>
              </a:spcAft>
              <a:buSzPts val="1400"/>
              <a:buNone/>
            </a:pPr>
            <a:r>
              <a:rPr lang="sv-SE" u="sng">
                <a:solidFill>
                  <a:schemeClr val="hlink"/>
                </a:solidFill>
                <a:hlinkClick r:id="rId3"/>
              </a:rPr>
              <a:t>https://roi.socialstyrelsen.se/riktlinjer/nationella-riktlinjer-for-vard-och-stod-vid-schizofreni-och-schizofreniliknande-tillstand/4/schizofreni-eller-schizofreniliknande-tillstand-sjalvstigmatisering-psykosocial-insats-for-att-minska-sjalvstigmatisering-enligt-nect-metoden/4.65</a:t>
            </a: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b="1" i="0" cap="none">
                <a:solidFill>
                  <a:schemeClr val="dk1"/>
                </a:solidFill>
                <a:latin typeface="Calibri"/>
                <a:ea typeface="Calibri"/>
                <a:cs typeface="Calibri"/>
                <a:sym typeface="Calibri"/>
              </a:rPr>
              <a:t>EXEMPEL PÅ FORSKNING:</a:t>
            </a:r>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1" i="0">
                <a:solidFill>
                  <a:schemeClr val="dk1"/>
                </a:solidFill>
                <a:latin typeface="Calibri"/>
                <a:ea typeface="Calibri"/>
                <a:cs typeface="Calibri"/>
                <a:sym typeface="Calibri"/>
              </a:rPr>
              <a:t>The effectiveness of narrative enhancement and cognitive therapy: a randomized controlled study of a self-stigma intervention.</a:t>
            </a:r>
            <a:endParaRPr/>
          </a:p>
          <a:p>
            <a:pPr marL="0" lvl="0" indent="0" algn="l" rtl="0">
              <a:lnSpc>
                <a:spcPct val="100000"/>
              </a:lnSpc>
              <a:spcBef>
                <a:spcPts val="0"/>
              </a:spcBef>
              <a:spcAft>
                <a:spcPts val="0"/>
              </a:spcAft>
              <a:buSzPts val="1400"/>
              <a:buNone/>
            </a:pPr>
            <a:r>
              <a:rPr lang="sv-SE" u="sng">
                <a:solidFill>
                  <a:schemeClr val="hlink"/>
                </a:solidFill>
                <a:hlinkClick r:id="rId4"/>
              </a:rPr>
              <a:t>https://www.ncbi.nlm.nih.gov/pubmed/28424854</a:t>
            </a: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92" name="Google Shape;19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28</a:t>
            </a:fld>
            <a:endParaRPr/>
          </a:p>
        </p:txBody>
      </p:sp>
    </p:spTree>
    <p:extLst>
      <p:ext uri="{BB962C8B-B14F-4D97-AF65-F5344CB8AC3E}">
        <p14:creationId xmlns:p14="http://schemas.microsoft.com/office/powerpoint/2010/main" val="2821737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sz="1200" b="1" i="0" u="none" strike="noStrike">
                <a:solidFill>
                  <a:schemeClr val="dk1"/>
                </a:solidFill>
                <a:latin typeface="Calibri"/>
                <a:ea typeface="Calibri"/>
                <a:cs typeface="Calibri"/>
                <a:sym typeface="Calibri"/>
              </a:rPr>
              <a:t>Rama in:</a:t>
            </a:r>
            <a:br>
              <a:rPr lang="sv-SE"/>
            </a:br>
            <a:r>
              <a:rPr lang="sv-SE" sz="1200" b="0" i="0" u="none" strike="noStrike">
                <a:solidFill>
                  <a:schemeClr val="dk1"/>
                </a:solidFill>
                <a:latin typeface="Calibri"/>
                <a:ea typeface="Calibri"/>
                <a:cs typeface="Calibri"/>
                <a:sym typeface="Calibri"/>
              </a:rPr>
              <a:t>Innebär att skapa trygghet genom att hjälpa gruppen att identifiera var i programmet man befinner sig. Inled med att återknyta till föregående session. Ange kort vad dagens session kommer att bestå i. Avsluta med att säga något sammanfattandebom vad ni gjort i dag och eventuellt om vad  ni ska fortsätta med nästa gång.</a:t>
            </a:r>
            <a:br>
              <a:rPr lang="sv-SE"/>
            </a:br>
            <a:br>
              <a:rPr lang="sv-SE"/>
            </a:br>
            <a:r>
              <a:rPr lang="sv-SE" sz="1200" b="1" i="0" u="none" strike="noStrike">
                <a:solidFill>
                  <a:schemeClr val="dk1"/>
                </a:solidFill>
                <a:latin typeface="Calibri"/>
                <a:ea typeface="Calibri"/>
                <a:cs typeface="Calibri"/>
                <a:sym typeface="Calibri"/>
              </a:rPr>
              <a:t>Styra mål och lärande:</a:t>
            </a:r>
            <a:br>
              <a:rPr lang="sv-SE"/>
            </a:br>
            <a:r>
              <a:rPr lang="sv-SE" sz="1200" b="0" i="0" u="none" strike="noStrike">
                <a:solidFill>
                  <a:schemeClr val="dk1"/>
                </a:solidFill>
                <a:latin typeface="Calibri"/>
                <a:ea typeface="Calibri"/>
                <a:cs typeface="Calibri"/>
                <a:sym typeface="Calibri"/>
              </a:rPr>
              <a:t>Att ha en idé om vad man tänker att gruppen ska få ut av en viss session och anpassa innehåll och takt utifrån det. Det kan innebära att man inte blir klar med sessionens innehåll vissa gånger, så som den beskrivs i manualen, och att  det en annan gång går fortare än man  tänkt. Det viktiga är vad deltagarna får med sig, inte att kunna bocka av alla moment i manualen.</a:t>
            </a:r>
            <a:br>
              <a:rPr lang="sv-SE"/>
            </a:br>
            <a:br>
              <a:rPr lang="sv-SE"/>
            </a:br>
            <a:r>
              <a:rPr lang="sv-SE" sz="1200" b="1" i="0" u="none" strike="noStrike">
                <a:solidFill>
                  <a:schemeClr val="dk1"/>
                </a:solidFill>
                <a:latin typeface="Calibri"/>
                <a:ea typeface="Calibri"/>
                <a:cs typeface="Calibri"/>
                <a:sym typeface="Calibri"/>
              </a:rPr>
              <a:t>Ge input:</a:t>
            </a:r>
            <a:br>
              <a:rPr lang="sv-SE"/>
            </a:br>
            <a:r>
              <a:rPr lang="sv-SE" sz="1200" b="0" i="0" u="none" strike="noStrike">
                <a:solidFill>
                  <a:schemeClr val="dk1"/>
                </a:solidFill>
                <a:latin typeface="Calibri"/>
                <a:ea typeface="Calibri"/>
                <a:cs typeface="Calibri"/>
                <a:sym typeface="Calibri"/>
              </a:rPr>
              <a:t>Som gruppledare påverkar man intensiteten i samspelet genom både tempo och grad av känslomässig kontakt (t ex röst, blickkontakt). Om intensiteten är låg riskerar man att deltagarna blir antingen osäkra eller distraherade av andra intryck. Det kan även bli för mycket åt andra hållet, så att det upplevs som krävande. Sträva efter balans.</a:t>
            </a:r>
            <a:br>
              <a:rPr lang="sv-SE"/>
            </a:br>
            <a:br>
              <a:rPr lang="sv-SE"/>
            </a:br>
            <a:r>
              <a:rPr lang="sv-SE" sz="1200" b="1" i="0" u="none" strike="noStrike">
                <a:solidFill>
                  <a:schemeClr val="dk1"/>
                </a:solidFill>
                <a:latin typeface="Calibri"/>
                <a:ea typeface="Calibri"/>
                <a:cs typeface="Calibri"/>
                <a:sym typeface="Calibri"/>
              </a:rPr>
              <a:t>Anpassa:</a:t>
            </a:r>
            <a:br>
              <a:rPr lang="sv-SE"/>
            </a:br>
            <a:r>
              <a:rPr lang="sv-SE" sz="1200" b="0" i="0" u="none" strike="noStrike">
                <a:solidFill>
                  <a:schemeClr val="dk1"/>
                </a:solidFill>
                <a:latin typeface="Calibri"/>
                <a:ea typeface="Calibri"/>
                <a:cs typeface="Calibri"/>
                <a:sym typeface="Calibri"/>
              </a:rPr>
              <a:t>Försök att vara uppmärksam på deltagarnas reaktioner, både i känslor och beteende. Här kan den gruppledare som är biträdande fylla en viktig funktion för att fånga upp om enskilda deltagare t ex inte hänger med i det som sägs, inte får talutrymme eller känner sig obekväma på ett sätt som inte är bra.</a:t>
            </a:r>
            <a:br>
              <a:rPr lang="sv-SE"/>
            </a:br>
            <a:br>
              <a:rPr lang="sv-SE"/>
            </a:br>
            <a:r>
              <a:rPr lang="sv-SE" sz="1200" b="1" i="0" u="none" strike="noStrike">
                <a:solidFill>
                  <a:schemeClr val="dk1"/>
                </a:solidFill>
                <a:latin typeface="Calibri"/>
                <a:ea typeface="Calibri"/>
                <a:cs typeface="Calibri"/>
                <a:sym typeface="Calibri"/>
              </a:rPr>
              <a:t>Upprätthåll överenskommelser:</a:t>
            </a:r>
            <a:br>
              <a:rPr lang="sv-SE"/>
            </a:br>
            <a:r>
              <a:rPr lang="sv-SE" sz="1200" b="0" i="0" u="none" strike="noStrike">
                <a:solidFill>
                  <a:schemeClr val="dk1"/>
                </a:solidFill>
                <a:latin typeface="Calibri"/>
                <a:ea typeface="Calibri"/>
                <a:cs typeface="Calibri"/>
                <a:sym typeface="Calibri"/>
              </a:rPr>
              <a:t>En uppgift för gruppledaren är att se till att de gemensamma regler gruppen enades om vid den första sessionen upprätthålls. Om någon bryter mot överenskommelsen är det gruppledarnas ansvar att agera på lämpligt sätt, om det så bara är med en kommentar. Det skapar trygghet för gruppmedlemmarna att gruppledaren visar att de gemensamma reglerna faktiskt gäller.</a:t>
            </a:r>
            <a:br>
              <a:rPr lang="sv-SE"/>
            </a:br>
            <a:br>
              <a:rPr lang="sv-SE"/>
            </a:br>
            <a:r>
              <a:rPr lang="sv-SE" sz="1200" b="1" i="0" u="none" strike="noStrike">
                <a:solidFill>
                  <a:schemeClr val="dk1"/>
                </a:solidFill>
                <a:latin typeface="Calibri"/>
                <a:ea typeface="Calibri"/>
                <a:cs typeface="Calibri"/>
                <a:sym typeface="Calibri"/>
              </a:rPr>
              <a:t>Hantera oväntade situationer:</a:t>
            </a:r>
            <a:br>
              <a:rPr lang="sv-SE"/>
            </a:br>
            <a:r>
              <a:rPr lang="sv-SE" sz="1200" b="0" i="0" u="none" strike="noStrike">
                <a:solidFill>
                  <a:schemeClr val="dk1"/>
                </a:solidFill>
                <a:latin typeface="Calibri"/>
                <a:ea typeface="Calibri"/>
                <a:cs typeface="Calibri"/>
                <a:sym typeface="Calibri"/>
              </a:rPr>
              <a:t>Gruppledarfärdigheter innebär till stor del att man kan hålla gruppen samman och lotsa den vidare även då samspelet inte blir som planerat. Det kan t ex gälla att en deltagare uttrycker  något som faller helt utanför samtalets ram, som sårar en annan gruppmedlem eller som uppenbart uttrycker psykiatriska symtom, som paranoia.</a:t>
            </a:r>
            <a:br>
              <a:rPr lang="sv-SE"/>
            </a:br>
            <a:br>
              <a:rPr lang="sv-SE"/>
            </a:br>
            <a:r>
              <a:rPr lang="sv-SE" sz="1200" b="0" i="0" u="none" strike="noStrike">
                <a:solidFill>
                  <a:schemeClr val="dk1"/>
                </a:solidFill>
                <a:latin typeface="Calibri"/>
                <a:ea typeface="Calibri"/>
                <a:cs typeface="Calibri"/>
                <a:sym typeface="Calibri"/>
              </a:rPr>
              <a:t>Man kan behöva ta ställning till om man ska stanna till vid det som händer och reda ut  det eller bara kommentera kort och rikta uppmärksamheten mot att gå vidare i dagens session.</a:t>
            </a:r>
            <a:endParaRPr/>
          </a:p>
        </p:txBody>
      </p:sp>
      <p:sp>
        <p:nvSpPr>
          <p:cNvPr id="673" name="Google Shape;673;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29</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b="0"/>
              <a:t>NECT – en metod för att upptäcka och hantera självstigma</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sv-SE" sz="1200" b="0" i="0">
                <a:solidFill>
                  <a:schemeClr val="dk1"/>
                </a:solidFill>
                <a:latin typeface="Calibri"/>
                <a:ea typeface="Calibri"/>
                <a:cs typeface="Calibri"/>
                <a:sym typeface="Calibri"/>
              </a:rPr>
              <a:t>NECT (Narrative Enhancement and Cognitive Therapy) är en utbildning för personer med egen erfarenhet i att lära sig att lägga märke till och handskas med självstigma.</a:t>
            </a:r>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b="0" i="0">
                <a:solidFill>
                  <a:schemeClr val="dk1"/>
                </a:solidFill>
                <a:latin typeface="Calibri"/>
                <a:ea typeface="Calibri"/>
                <a:cs typeface="Calibri"/>
                <a:sym typeface="Calibri"/>
              </a:rPr>
              <a:t>Självstigma är vanligt bland personer med psykisk ohälsa och har ofta stor inverkan på möjligheterna att leva i samhället. Självstigma innebär att en person har börjat tro att stereotypa uppfattningar om psykisk sjukdom är sanna och stämmer på hen, till exempel att någon med schizofreni inte kan förbättras, arbeta eller uppleva en meningsfull tillvaro.</a:t>
            </a:r>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NECT har utvecklats av Philip Yanos, David Roe och Paul Lysaker. </a:t>
            </a:r>
            <a:br>
              <a:rPr lang="sv-SE"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Den svenska utgåvan är översatt och har då fått namnet ”Att utveckla sin person­liga ­historia och minska självstigma”. Upplagan har tagits fram och uppdaterats i ett samarbete mellan Hjärnkoll, Psykiatri Psykos vid Sahlgrenska Universitets­sjukhuset, Centrum för Evidensbaserade Psykosociala Insatser (CEPI) och Uppdrag Psykisk Hälsa.</a:t>
            </a:r>
            <a:br>
              <a:rPr lang="sv-SE"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04" name="Google Shape;10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30</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Finns flygblad och affisch att ladda ner från </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sv-SE" u="sng">
                <a:solidFill>
                  <a:schemeClr val="hlink"/>
                </a:solidFill>
                <a:hlinkClick r:id="rId3"/>
              </a:rPr>
              <a:t>https://www.psykosr.se/bra-vard/nect/</a:t>
            </a:r>
            <a:endParaRPr/>
          </a:p>
          <a:p>
            <a:pPr marL="0" lvl="0" indent="0" algn="l" rtl="0">
              <a:spcBef>
                <a:spcPts val="0"/>
              </a:spcBef>
              <a:spcAft>
                <a:spcPts val="0"/>
              </a:spcAft>
              <a:buNone/>
            </a:pPr>
            <a:endParaRPr/>
          </a:p>
        </p:txBody>
      </p:sp>
      <p:sp>
        <p:nvSpPr>
          <p:cNvPr id="646" name="Google Shape;646;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31</a:t>
            </a:fld>
            <a:endParaRPr/>
          </a:p>
        </p:txBody>
      </p:sp>
    </p:spTree>
    <p:extLst>
      <p:ext uri="{BB962C8B-B14F-4D97-AF65-F5344CB8AC3E}">
        <p14:creationId xmlns:p14="http://schemas.microsoft.com/office/powerpoint/2010/main" val="3128950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Berätta fritt kring bilden, fråga vad deltagarna har för erfarenhet, viktigt att begreppen blir tydliga, deltagarna ska förstå båda begreppen stigma och självstigma.</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Stigma syftar på de fördomsfulla och felaktiga föreställningar som finns i samhället om vad som utmärker en bestämd grupp av individer. Till exempel ”alla blondiner är dumma”, ”alla läkare är nonchalanta”, ”alla pensionärer är gnälliga” eller ”alla unga män är ohyfsade”. De saker som påstås vara sanna om de här grupperna skapar negativa känslor hos folk (som rädsla, motvilja eller förakt) och negativa beteenden (som avståndstagande, ogillande eller diskriminering).</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a:solidFill>
                  <a:schemeClr val="dk1"/>
                </a:solidFill>
                <a:latin typeface="Calibri"/>
                <a:ea typeface="Calibri"/>
                <a:cs typeface="Calibri"/>
                <a:sym typeface="Calibri"/>
              </a:rPr>
              <a:t>Självstigma innebär att en person som tillhör den utsatta gruppen accepterar de stereotypa uppfattningarna som sanna. Att göra det är smärtsamt och leder ofta till att självkänslan sjunker och framtiden ter sig dyster. Även om självstigma är en personlig och privat upplevelse, är det viktigt att betona att den beror på det stigma som finns i samhället.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sv-SE" b="1"/>
              <a:t>Hannes, kommentar</a:t>
            </a:r>
            <a:endParaRPr b="1"/>
          </a:p>
        </p:txBody>
      </p:sp>
      <p:sp>
        <p:nvSpPr>
          <p:cNvPr id="200" name="Google Shape;20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Finns flygblad och affisch att ladda ner från </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sv-SE" u="sng">
                <a:solidFill>
                  <a:schemeClr val="hlink"/>
                </a:solidFill>
                <a:hlinkClick r:id="rId3"/>
              </a:rPr>
              <a:t>https://www.psykosr.se/bra-vard/nect/</a:t>
            </a:r>
            <a:endParaRPr/>
          </a:p>
          <a:p>
            <a:pPr marL="0" lvl="0" indent="0" algn="l" rtl="0">
              <a:spcBef>
                <a:spcPts val="0"/>
              </a:spcBef>
              <a:spcAft>
                <a:spcPts val="0"/>
              </a:spcAft>
              <a:buNone/>
            </a:pPr>
            <a:endParaRPr/>
          </a:p>
        </p:txBody>
      </p:sp>
      <p:sp>
        <p:nvSpPr>
          <p:cNvPr id="646" name="Google Shape;646;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32</a:t>
            </a:fld>
            <a:endParaRPr/>
          </a:p>
        </p:txBody>
      </p:sp>
    </p:spTree>
    <p:extLst>
      <p:ext uri="{BB962C8B-B14F-4D97-AF65-F5344CB8AC3E}">
        <p14:creationId xmlns:p14="http://schemas.microsoft.com/office/powerpoint/2010/main" val="905213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dirty="0"/>
              <a:t>Finns flygblad och affisch att ladda ner från </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sv-SE" u="sng" dirty="0">
                <a:solidFill>
                  <a:schemeClr val="hlink"/>
                </a:solidFill>
                <a:hlinkClick r:id="rId3"/>
              </a:rPr>
              <a:t>https://www.psykosr.se/bra-vard/nect/</a:t>
            </a:r>
            <a:endParaRPr dirty="0"/>
          </a:p>
          <a:p>
            <a:pPr marL="0" lvl="0" indent="0" algn="l" rtl="0">
              <a:spcBef>
                <a:spcPts val="0"/>
              </a:spcBef>
              <a:spcAft>
                <a:spcPts val="0"/>
              </a:spcAft>
              <a:buNone/>
            </a:pPr>
            <a:endParaRPr dirty="0"/>
          </a:p>
        </p:txBody>
      </p:sp>
      <p:sp>
        <p:nvSpPr>
          <p:cNvPr id="646" name="Google Shape;646;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33</a:t>
            </a:fld>
            <a:endParaRPr/>
          </a:p>
        </p:txBody>
      </p:sp>
    </p:spTree>
    <p:extLst>
      <p:ext uri="{BB962C8B-B14F-4D97-AF65-F5344CB8AC3E}">
        <p14:creationId xmlns:p14="http://schemas.microsoft.com/office/powerpoint/2010/main" val="6137474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sz="1200"/>
              <a:t>Det är sällan det är praktiskt möjligt att matcha, men kan vara bra att ha i åtanke</a:t>
            </a:r>
            <a:endParaRPr/>
          </a:p>
          <a:p>
            <a:pPr marL="0" lvl="0" indent="0" algn="l" rtl="0">
              <a:spcBef>
                <a:spcPts val="0"/>
              </a:spcBef>
              <a:spcAft>
                <a:spcPts val="0"/>
              </a:spcAft>
              <a:buNone/>
            </a:pPr>
            <a:endParaRPr/>
          </a:p>
        </p:txBody>
      </p:sp>
      <p:sp>
        <p:nvSpPr>
          <p:cNvPr id="638" name="Google Shape;638;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34</a:t>
            </a:fld>
            <a:endParaRPr/>
          </a:p>
        </p:txBody>
      </p:sp>
    </p:spTree>
    <p:extLst>
      <p:ext uri="{BB962C8B-B14F-4D97-AF65-F5344CB8AC3E}">
        <p14:creationId xmlns:p14="http://schemas.microsoft.com/office/powerpoint/2010/main" val="23320462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sz="1200"/>
              <a:t>Det är sällan det är praktiskt möjligt att matcha, men kan vara bra att ha i åtanke</a:t>
            </a:r>
            <a:endParaRPr/>
          </a:p>
          <a:p>
            <a:pPr marL="0" lvl="0" indent="0" algn="l" rtl="0">
              <a:spcBef>
                <a:spcPts val="0"/>
              </a:spcBef>
              <a:spcAft>
                <a:spcPts val="0"/>
              </a:spcAft>
              <a:buNone/>
            </a:pPr>
            <a:endParaRPr/>
          </a:p>
        </p:txBody>
      </p:sp>
      <p:sp>
        <p:nvSpPr>
          <p:cNvPr id="638" name="Google Shape;638;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35</a:t>
            </a:fld>
            <a:endParaRPr/>
          </a:p>
        </p:txBody>
      </p:sp>
    </p:spTree>
    <p:extLst>
      <p:ext uri="{BB962C8B-B14F-4D97-AF65-F5344CB8AC3E}">
        <p14:creationId xmlns:p14="http://schemas.microsoft.com/office/powerpoint/2010/main" val="18967589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sz="1200" b="1" i="0" u="none" strike="noStrike">
                <a:solidFill>
                  <a:schemeClr val="dk1"/>
                </a:solidFill>
                <a:latin typeface="Calibri"/>
                <a:ea typeface="Calibri"/>
                <a:cs typeface="Calibri"/>
                <a:sym typeface="Calibri"/>
              </a:rPr>
              <a:t>Exekutiv funktion:</a:t>
            </a:r>
            <a:br>
              <a:rPr lang="sv-SE"/>
            </a:br>
            <a:r>
              <a:rPr lang="sv-SE" sz="1200" b="0" i="0" u="none" strike="noStrike">
                <a:solidFill>
                  <a:schemeClr val="dk1"/>
                </a:solidFill>
                <a:latin typeface="Calibri"/>
                <a:ea typeface="Calibri"/>
                <a:cs typeface="Calibri"/>
                <a:sym typeface="Calibri"/>
              </a:rPr>
              <a:t>Förmåga att planera och genomföra uppgifter. Kräver förmåga att samordna olika målsättningar och delaktiviteter. Brister kan visa sig i att man inte kommer i  tid, kan behålla fokus eller energi genom en hel session.</a:t>
            </a:r>
            <a:br>
              <a:rPr lang="sv-SE"/>
            </a:br>
            <a:br>
              <a:rPr lang="sv-SE"/>
            </a:br>
            <a:r>
              <a:rPr lang="sv-SE" sz="1200" b="1" i="0" u="none" strike="noStrike">
                <a:solidFill>
                  <a:schemeClr val="dk1"/>
                </a:solidFill>
                <a:latin typeface="Calibri"/>
                <a:ea typeface="Calibri"/>
                <a:cs typeface="Calibri"/>
                <a:sym typeface="Calibri"/>
              </a:rPr>
              <a:t>Abstraktion: </a:t>
            </a:r>
            <a:endParaRPr/>
          </a:p>
          <a:p>
            <a:pPr marL="0" lvl="0" indent="0" algn="l" rtl="0">
              <a:spcBef>
                <a:spcPts val="0"/>
              </a:spcBef>
              <a:spcAft>
                <a:spcPts val="0"/>
              </a:spcAft>
              <a:buNone/>
            </a:pPr>
            <a:r>
              <a:rPr lang="sv-SE" sz="1200" b="0" i="0" u="none" strike="noStrike">
                <a:solidFill>
                  <a:schemeClr val="dk1"/>
                </a:solidFill>
                <a:latin typeface="Calibri"/>
                <a:ea typeface="Calibri"/>
                <a:cs typeface="Calibri"/>
                <a:sym typeface="Calibri"/>
              </a:rPr>
              <a:t>Att kunna förstå och själv använda abstrakta begrepp. (motsvarande Konkret, sådant man kan se och ta på rent fysiskt) Både "stigma" och "självstigmatisering" är exempel på sådana. Man kan behöva förklara sådana begrepp genom att ge exempel på sitiationer, upplevelser och konsekvenser av stigmatisering för att göra undervisningen mer konkret.</a:t>
            </a:r>
            <a:br>
              <a:rPr lang="sv-SE"/>
            </a:br>
            <a:br>
              <a:rPr lang="sv-SE"/>
            </a:br>
            <a:r>
              <a:rPr lang="sv-SE" sz="1200" b="1" i="0" u="none" strike="noStrike">
                <a:solidFill>
                  <a:schemeClr val="dk1"/>
                </a:solidFill>
                <a:latin typeface="Calibri"/>
                <a:ea typeface="Calibri"/>
                <a:cs typeface="Calibri"/>
                <a:sym typeface="Calibri"/>
              </a:rPr>
              <a:t>Minne:</a:t>
            </a:r>
            <a:br>
              <a:rPr lang="sv-SE"/>
            </a:br>
            <a:r>
              <a:rPr lang="sv-SE" sz="1200" b="0" i="0" u="none" strike="noStrike">
                <a:solidFill>
                  <a:schemeClr val="dk1"/>
                </a:solidFill>
                <a:latin typeface="Calibri"/>
                <a:ea typeface="Calibri"/>
                <a:cs typeface="Calibri"/>
                <a:sym typeface="Calibri"/>
              </a:rPr>
              <a:t>Minne är förmågan att lagra ,återkalla och  återge information. Arbetsminnet avgör hur många "delar" man kan ha aktuella för sig SAMTIDIGT, medan korttidsminnet är funktionen att komma ihåg t ex vad den andra personen nyss sa, var man nyligen lagt sina nycklar eller vilken tid ett möte ska starta.</a:t>
            </a:r>
            <a:br>
              <a:rPr lang="sv-SE"/>
            </a:br>
            <a:br>
              <a:rPr lang="sv-SE"/>
            </a:br>
            <a:r>
              <a:rPr lang="sv-SE" sz="1200" b="1" i="0" u="none" strike="noStrike">
                <a:solidFill>
                  <a:schemeClr val="dk1"/>
                </a:solidFill>
                <a:latin typeface="Calibri"/>
                <a:ea typeface="Calibri"/>
                <a:cs typeface="Calibri"/>
                <a:sym typeface="Calibri"/>
              </a:rPr>
              <a:t>Perspektivtagande:</a:t>
            </a:r>
            <a:br>
              <a:rPr lang="sv-SE"/>
            </a:br>
            <a:r>
              <a:rPr lang="sv-SE" sz="1200" b="0" i="0" u="none" strike="noStrike">
                <a:solidFill>
                  <a:schemeClr val="dk1"/>
                </a:solidFill>
                <a:latin typeface="Calibri"/>
                <a:ea typeface="Calibri"/>
                <a:cs typeface="Calibri"/>
                <a:sym typeface="Calibri"/>
              </a:rPr>
              <a:t>Innebär att förstå hur situationer uppfattas ur en annan människas synvinkel. En förutsättning för att kunna göra det är bl a att kunna avläsa andras ansiktsuttryck och kroppsspråk. Perspektivtagande är en förutsättning för ett fungerande socialt samspel med andra.</a:t>
            </a:r>
            <a:br>
              <a:rPr lang="sv-SE"/>
            </a:br>
            <a:br>
              <a:rPr lang="sv-SE"/>
            </a:br>
            <a:r>
              <a:rPr lang="sv-SE" sz="1200" b="1" i="0" u="none" strike="noStrike">
                <a:solidFill>
                  <a:schemeClr val="dk1"/>
                </a:solidFill>
                <a:latin typeface="Calibri"/>
                <a:ea typeface="Calibri"/>
                <a:cs typeface="Calibri"/>
                <a:sym typeface="Calibri"/>
              </a:rPr>
              <a:t>Social sammanhangstolkning:</a:t>
            </a:r>
            <a:br>
              <a:rPr lang="sv-SE"/>
            </a:br>
            <a:r>
              <a:rPr lang="sv-SE" sz="1200" b="0" i="0" u="none" strike="noStrike">
                <a:solidFill>
                  <a:schemeClr val="dk1"/>
                </a:solidFill>
                <a:latin typeface="Calibri"/>
                <a:ea typeface="Calibri"/>
                <a:cs typeface="Calibri"/>
                <a:sym typeface="Calibri"/>
              </a:rPr>
              <a:t>Förmåga att tolka sociala situationer - att förstå vad det är som andra "håller på med" när  de agerar på ett visst sätt tillsammans. Ex: att man sitter vänd mot varandra, söker ögonkontakt eller hur man placerar sig i rummet i förhållande till andra. Perspektivtagande  förmåga är en förutsättning för att kunna tolka sociala situationer. Brister inom detta område kan leda till att man undviker gruppaktiviteter eller att man tycker att fikarasten är den jobbigaste delen av en NECT-session.</a:t>
            </a:r>
            <a:br>
              <a:rPr lang="sv-SE"/>
            </a:br>
            <a:br>
              <a:rPr lang="sv-SE"/>
            </a:br>
            <a:r>
              <a:rPr lang="sv-SE" sz="1200" b="1" i="0" u="none" strike="noStrike">
                <a:solidFill>
                  <a:schemeClr val="dk1"/>
                </a:solidFill>
                <a:latin typeface="Calibri"/>
                <a:ea typeface="Calibri"/>
                <a:cs typeface="Calibri"/>
                <a:sym typeface="Calibri"/>
              </a:rPr>
              <a:t>Tolkning av sinnesintryck:</a:t>
            </a:r>
            <a:br>
              <a:rPr lang="sv-SE"/>
            </a:br>
            <a:r>
              <a:rPr lang="sv-SE" sz="1200" b="0" i="0" u="none" strike="noStrike">
                <a:solidFill>
                  <a:schemeClr val="dk1"/>
                </a:solidFill>
                <a:latin typeface="Calibri"/>
                <a:ea typeface="Calibri"/>
                <a:cs typeface="Calibri"/>
                <a:sym typeface="Calibri"/>
              </a:rPr>
              <a:t>Innebär att kunna uppfatta och kunna avläsa de egna  sinnesintrycken, både inifrånkommande (till exempel hunger, trötthet, illamående) och utifrånkommande (till exempel ljud, ljus, temperatur, smärta). Man kan reagera på till exempel kyla eller värme i ett rum, på ett sätt som är svårt för andra att sätta sig in i, som att man behåller sin jacka på inomhus på grund av att man inte känner att det är varmt eller märker att man själv svettas.</a:t>
            </a:r>
            <a:endParaRPr/>
          </a:p>
        </p:txBody>
      </p:sp>
      <p:sp>
        <p:nvSpPr>
          <p:cNvPr id="624" name="Google Shape;624;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36</a:t>
            </a:fld>
            <a:endParaRPr/>
          </a:p>
        </p:txBody>
      </p:sp>
    </p:spTree>
    <p:extLst>
      <p:ext uri="{BB962C8B-B14F-4D97-AF65-F5344CB8AC3E}">
        <p14:creationId xmlns:p14="http://schemas.microsoft.com/office/powerpoint/2010/main" val="13487807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sz="1200" b="1" i="0" u="none" strike="noStrike">
                <a:solidFill>
                  <a:schemeClr val="dk1"/>
                </a:solidFill>
                <a:latin typeface="Calibri"/>
                <a:ea typeface="Calibri"/>
                <a:cs typeface="Calibri"/>
                <a:sym typeface="Calibri"/>
              </a:rPr>
              <a:t>Rama in:</a:t>
            </a:r>
            <a:br>
              <a:rPr lang="sv-SE"/>
            </a:br>
            <a:r>
              <a:rPr lang="sv-SE" sz="1200" b="0" i="0" u="none" strike="noStrike">
                <a:solidFill>
                  <a:schemeClr val="dk1"/>
                </a:solidFill>
                <a:latin typeface="Calibri"/>
                <a:ea typeface="Calibri"/>
                <a:cs typeface="Calibri"/>
                <a:sym typeface="Calibri"/>
              </a:rPr>
              <a:t>Innebär att skapa trygghet genom att hjälpa gruppen att identifiera var i programmet man befinner sig. Inled med att återknyta till föregående session. Ange kort vad dagens session kommer att bestå i. Avsluta med att säga något sammanfattandebom vad ni gjort i dag och eventuellt om vad  ni ska fortsätta med nästa gång.</a:t>
            </a:r>
            <a:br>
              <a:rPr lang="sv-SE"/>
            </a:br>
            <a:br>
              <a:rPr lang="sv-SE"/>
            </a:br>
            <a:r>
              <a:rPr lang="sv-SE" sz="1200" b="1" i="0" u="none" strike="noStrike">
                <a:solidFill>
                  <a:schemeClr val="dk1"/>
                </a:solidFill>
                <a:latin typeface="Calibri"/>
                <a:ea typeface="Calibri"/>
                <a:cs typeface="Calibri"/>
                <a:sym typeface="Calibri"/>
              </a:rPr>
              <a:t>Styra mål och lärande:</a:t>
            </a:r>
            <a:br>
              <a:rPr lang="sv-SE"/>
            </a:br>
            <a:r>
              <a:rPr lang="sv-SE" sz="1200" b="0" i="0" u="none" strike="noStrike">
                <a:solidFill>
                  <a:schemeClr val="dk1"/>
                </a:solidFill>
                <a:latin typeface="Calibri"/>
                <a:ea typeface="Calibri"/>
                <a:cs typeface="Calibri"/>
                <a:sym typeface="Calibri"/>
              </a:rPr>
              <a:t>Att ha en idé om vad man tänker att gruppen ska få ut av en viss session och anpassa innehåll och takt utifrån det. Det kan innebära att man inte blir klar med sessionens innehåll vissa gånger, så som den beskrivs i manualen, och att  det en annan gång går fortare än man  tänkt. Det viktiga är vad deltagarna får med sig, inte att kunna bocka av alla moment i manualen.</a:t>
            </a:r>
            <a:br>
              <a:rPr lang="sv-SE"/>
            </a:br>
            <a:br>
              <a:rPr lang="sv-SE"/>
            </a:br>
            <a:r>
              <a:rPr lang="sv-SE" sz="1200" b="1" i="0" u="none" strike="noStrike">
                <a:solidFill>
                  <a:schemeClr val="dk1"/>
                </a:solidFill>
                <a:latin typeface="Calibri"/>
                <a:ea typeface="Calibri"/>
                <a:cs typeface="Calibri"/>
                <a:sym typeface="Calibri"/>
              </a:rPr>
              <a:t>Ge input:</a:t>
            </a:r>
            <a:br>
              <a:rPr lang="sv-SE"/>
            </a:br>
            <a:r>
              <a:rPr lang="sv-SE" sz="1200" b="0" i="0" u="none" strike="noStrike">
                <a:solidFill>
                  <a:schemeClr val="dk1"/>
                </a:solidFill>
                <a:latin typeface="Calibri"/>
                <a:ea typeface="Calibri"/>
                <a:cs typeface="Calibri"/>
                <a:sym typeface="Calibri"/>
              </a:rPr>
              <a:t>Som gruppledare påverkar man intensiteten i samspelet genom både tempo och grad av känslomässig kontakt (t ex röst, blickkontakt). Om intensiteten är låg riskerar man att deltagarna blir antingen osäkra eller distraherade av andra intryck. Det kan även bli för mycket åt andra hållet, så att det upplevs som krävande. Sträva efter balans.</a:t>
            </a:r>
            <a:br>
              <a:rPr lang="sv-SE"/>
            </a:br>
            <a:br>
              <a:rPr lang="sv-SE"/>
            </a:br>
            <a:r>
              <a:rPr lang="sv-SE" sz="1200" b="1" i="0" u="none" strike="noStrike">
                <a:solidFill>
                  <a:schemeClr val="dk1"/>
                </a:solidFill>
                <a:latin typeface="Calibri"/>
                <a:ea typeface="Calibri"/>
                <a:cs typeface="Calibri"/>
                <a:sym typeface="Calibri"/>
              </a:rPr>
              <a:t>Anpassa:</a:t>
            </a:r>
            <a:br>
              <a:rPr lang="sv-SE"/>
            </a:br>
            <a:r>
              <a:rPr lang="sv-SE" sz="1200" b="0" i="0" u="none" strike="noStrike">
                <a:solidFill>
                  <a:schemeClr val="dk1"/>
                </a:solidFill>
                <a:latin typeface="Calibri"/>
                <a:ea typeface="Calibri"/>
                <a:cs typeface="Calibri"/>
                <a:sym typeface="Calibri"/>
              </a:rPr>
              <a:t>Försök att vara uppmärksam på deltagarnas reaktioner, både i känslor och beteende. Här kan den gruppledare som är biträdande fylla en viktig funktion för att fånga upp om enskilda deltagare t ex inte hänger med i det som sägs, inte får talutrymme eller känner sig obekväma på ett sätt som inte är bra.</a:t>
            </a:r>
            <a:br>
              <a:rPr lang="sv-SE"/>
            </a:br>
            <a:br>
              <a:rPr lang="sv-SE"/>
            </a:br>
            <a:r>
              <a:rPr lang="sv-SE" sz="1200" b="1" i="0" u="none" strike="noStrike">
                <a:solidFill>
                  <a:schemeClr val="dk1"/>
                </a:solidFill>
                <a:latin typeface="Calibri"/>
                <a:ea typeface="Calibri"/>
                <a:cs typeface="Calibri"/>
                <a:sym typeface="Calibri"/>
              </a:rPr>
              <a:t>Upprätthåll överenskommelser:</a:t>
            </a:r>
            <a:br>
              <a:rPr lang="sv-SE"/>
            </a:br>
            <a:r>
              <a:rPr lang="sv-SE" sz="1200" b="0" i="0" u="none" strike="noStrike">
                <a:solidFill>
                  <a:schemeClr val="dk1"/>
                </a:solidFill>
                <a:latin typeface="Calibri"/>
                <a:ea typeface="Calibri"/>
                <a:cs typeface="Calibri"/>
                <a:sym typeface="Calibri"/>
              </a:rPr>
              <a:t>En uppgift för gruppledaren är att se till att de gemensamma regler gruppen enades om vid den första sessionen upprätthålls. Om någon bryter mot överenskommelsen är det gruppledarnas ansvar att agera på lämpligt sätt, om det så bara är med en kommentar. Det skapar trygghet för gruppmedlemmarna att gruppledaren visar att de gemensamma reglerna faktiskt gäller.</a:t>
            </a:r>
            <a:br>
              <a:rPr lang="sv-SE"/>
            </a:br>
            <a:br>
              <a:rPr lang="sv-SE"/>
            </a:br>
            <a:r>
              <a:rPr lang="sv-SE" sz="1200" b="1" i="0" u="none" strike="noStrike">
                <a:solidFill>
                  <a:schemeClr val="dk1"/>
                </a:solidFill>
                <a:latin typeface="Calibri"/>
                <a:ea typeface="Calibri"/>
                <a:cs typeface="Calibri"/>
                <a:sym typeface="Calibri"/>
              </a:rPr>
              <a:t>Hantera oväntade situationer:</a:t>
            </a:r>
            <a:br>
              <a:rPr lang="sv-SE"/>
            </a:br>
            <a:r>
              <a:rPr lang="sv-SE" sz="1200" b="0" i="0" u="none" strike="noStrike">
                <a:solidFill>
                  <a:schemeClr val="dk1"/>
                </a:solidFill>
                <a:latin typeface="Calibri"/>
                <a:ea typeface="Calibri"/>
                <a:cs typeface="Calibri"/>
                <a:sym typeface="Calibri"/>
              </a:rPr>
              <a:t>Gruppledarfärdigheter innebär till stor del att man kan hålla gruppen samman och lotsa den vidare även då samspelet inte blir som planerat. Det kan t ex gälla att en deltagare uttrycker  något som faller helt utanför samtalets ram, som sårar en annan gruppmedlem eller som uppenbart uttrycker psykiatriska symtom, som paranoia.</a:t>
            </a:r>
            <a:br>
              <a:rPr lang="sv-SE"/>
            </a:br>
            <a:br>
              <a:rPr lang="sv-SE"/>
            </a:br>
            <a:r>
              <a:rPr lang="sv-SE" sz="1200" b="0" i="0" u="none" strike="noStrike">
                <a:solidFill>
                  <a:schemeClr val="dk1"/>
                </a:solidFill>
                <a:latin typeface="Calibri"/>
                <a:ea typeface="Calibri"/>
                <a:cs typeface="Calibri"/>
                <a:sym typeface="Calibri"/>
              </a:rPr>
              <a:t>Man kan behöva ta ställning till om man ska stanna till vid det som händer och reda ut  det eller bara kommentera kort och rikta uppmärksamheten mot att gå vidare i dagens session.</a:t>
            </a:r>
            <a:endParaRPr/>
          </a:p>
        </p:txBody>
      </p:sp>
      <p:sp>
        <p:nvSpPr>
          <p:cNvPr id="605" name="Google Shape;605;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37</a:t>
            </a:fld>
            <a:endParaRPr/>
          </a:p>
        </p:txBody>
      </p:sp>
    </p:spTree>
    <p:extLst>
      <p:ext uri="{BB962C8B-B14F-4D97-AF65-F5344CB8AC3E}">
        <p14:creationId xmlns:p14="http://schemas.microsoft.com/office/powerpoint/2010/main" val="26537283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sz="1200" b="1" i="0" u="none" strike="noStrike">
                <a:solidFill>
                  <a:schemeClr val="dk1"/>
                </a:solidFill>
                <a:latin typeface="Calibri"/>
                <a:ea typeface="Calibri"/>
                <a:cs typeface="Calibri"/>
                <a:sym typeface="Calibri"/>
              </a:rPr>
              <a:t>Rama in:</a:t>
            </a:r>
            <a:br>
              <a:rPr lang="sv-SE"/>
            </a:br>
            <a:r>
              <a:rPr lang="sv-SE" sz="1200" b="0" i="0" u="none" strike="noStrike">
                <a:solidFill>
                  <a:schemeClr val="dk1"/>
                </a:solidFill>
                <a:latin typeface="Calibri"/>
                <a:ea typeface="Calibri"/>
                <a:cs typeface="Calibri"/>
                <a:sym typeface="Calibri"/>
              </a:rPr>
              <a:t>Innebär att skapa trygghet genom att hjälpa gruppen att identifiera var i programmet man befinner sig. Inled med att återknyta till föregående session. Ange kort vad dagens session kommer att bestå i. Avsluta med att säga något sammanfattandebom vad ni gjort i dag och eventuellt om vad  ni ska fortsätta med nästa gång.</a:t>
            </a:r>
            <a:br>
              <a:rPr lang="sv-SE"/>
            </a:br>
            <a:br>
              <a:rPr lang="sv-SE"/>
            </a:br>
            <a:r>
              <a:rPr lang="sv-SE" sz="1200" b="1" i="0" u="none" strike="noStrike">
                <a:solidFill>
                  <a:schemeClr val="dk1"/>
                </a:solidFill>
                <a:latin typeface="Calibri"/>
                <a:ea typeface="Calibri"/>
                <a:cs typeface="Calibri"/>
                <a:sym typeface="Calibri"/>
              </a:rPr>
              <a:t>Styra mål och lärande:</a:t>
            </a:r>
            <a:br>
              <a:rPr lang="sv-SE"/>
            </a:br>
            <a:r>
              <a:rPr lang="sv-SE" sz="1200" b="0" i="0" u="none" strike="noStrike">
                <a:solidFill>
                  <a:schemeClr val="dk1"/>
                </a:solidFill>
                <a:latin typeface="Calibri"/>
                <a:ea typeface="Calibri"/>
                <a:cs typeface="Calibri"/>
                <a:sym typeface="Calibri"/>
              </a:rPr>
              <a:t>Att ha en idé om vad man tänker att gruppen ska få ut av en viss session och anpassa innehåll och takt utifrån det. Det kan innebära att man inte blir klar med sessionens innehåll vissa gånger, så som den beskrivs i manualen, och att  det en annan gång går fortare än man  tänkt. Det viktiga är vad deltagarna får med sig, inte att kunna bocka av alla moment i manualen.</a:t>
            </a:r>
            <a:br>
              <a:rPr lang="sv-SE"/>
            </a:br>
            <a:br>
              <a:rPr lang="sv-SE"/>
            </a:br>
            <a:r>
              <a:rPr lang="sv-SE" sz="1200" b="1" i="0" u="none" strike="noStrike">
                <a:solidFill>
                  <a:schemeClr val="dk1"/>
                </a:solidFill>
                <a:latin typeface="Calibri"/>
                <a:ea typeface="Calibri"/>
                <a:cs typeface="Calibri"/>
                <a:sym typeface="Calibri"/>
              </a:rPr>
              <a:t>Ge input:</a:t>
            </a:r>
            <a:br>
              <a:rPr lang="sv-SE"/>
            </a:br>
            <a:r>
              <a:rPr lang="sv-SE" sz="1200" b="0" i="0" u="none" strike="noStrike">
                <a:solidFill>
                  <a:schemeClr val="dk1"/>
                </a:solidFill>
                <a:latin typeface="Calibri"/>
                <a:ea typeface="Calibri"/>
                <a:cs typeface="Calibri"/>
                <a:sym typeface="Calibri"/>
              </a:rPr>
              <a:t>Som gruppledare påverkar man intensiteten i samspelet genom både tempo och grad av känslomässig kontakt (t ex röst, blickkontakt). Om intensiteten är låg riskerar man att deltagarna blir antingen osäkra eller distraherade av andra intryck. Det kan även bli för mycket åt andra hållet, så att det upplevs som krävande. Sträva efter balans.</a:t>
            </a:r>
            <a:br>
              <a:rPr lang="sv-SE"/>
            </a:br>
            <a:br>
              <a:rPr lang="sv-SE"/>
            </a:br>
            <a:r>
              <a:rPr lang="sv-SE" sz="1200" b="1" i="0" u="none" strike="noStrike">
                <a:solidFill>
                  <a:schemeClr val="dk1"/>
                </a:solidFill>
                <a:latin typeface="Calibri"/>
                <a:ea typeface="Calibri"/>
                <a:cs typeface="Calibri"/>
                <a:sym typeface="Calibri"/>
              </a:rPr>
              <a:t>Anpassa:</a:t>
            </a:r>
            <a:br>
              <a:rPr lang="sv-SE"/>
            </a:br>
            <a:r>
              <a:rPr lang="sv-SE" sz="1200" b="0" i="0" u="none" strike="noStrike">
                <a:solidFill>
                  <a:schemeClr val="dk1"/>
                </a:solidFill>
                <a:latin typeface="Calibri"/>
                <a:ea typeface="Calibri"/>
                <a:cs typeface="Calibri"/>
                <a:sym typeface="Calibri"/>
              </a:rPr>
              <a:t>Försök att vara uppmärksam på deltagarnas reaktioner, både i känslor och beteende. Här kan den gruppledare som är biträdande fylla en viktig funktion för att fånga upp om enskilda deltagare t ex inte hänger med i det som sägs, inte får talutrymme eller känner sig obekväma på ett sätt som inte är bra.</a:t>
            </a:r>
            <a:br>
              <a:rPr lang="sv-SE"/>
            </a:br>
            <a:br>
              <a:rPr lang="sv-SE"/>
            </a:br>
            <a:r>
              <a:rPr lang="sv-SE" sz="1200" b="1" i="0" u="none" strike="noStrike">
                <a:solidFill>
                  <a:schemeClr val="dk1"/>
                </a:solidFill>
                <a:latin typeface="Calibri"/>
                <a:ea typeface="Calibri"/>
                <a:cs typeface="Calibri"/>
                <a:sym typeface="Calibri"/>
              </a:rPr>
              <a:t>Upprätthåll överenskommelser:</a:t>
            </a:r>
            <a:br>
              <a:rPr lang="sv-SE"/>
            </a:br>
            <a:r>
              <a:rPr lang="sv-SE" sz="1200" b="0" i="0" u="none" strike="noStrike">
                <a:solidFill>
                  <a:schemeClr val="dk1"/>
                </a:solidFill>
                <a:latin typeface="Calibri"/>
                <a:ea typeface="Calibri"/>
                <a:cs typeface="Calibri"/>
                <a:sym typeface="Calibri"/>
              </a:rPr>
              <a:t>En uppgift för gruppledaren är att se till att de gemensamma regler gruppen enades om vid den första sessionen upprätthålls. Om någon bryter mot överenskommelsen är det gruppledarnas ansvar att agera på lämpligt sätt, om det så bara är med en kommentar. Det skapar trygghet för gruppmedlemmarna att gruppledaren visar att de gemensamma reglerna faktiskt gäller.</a:t>
            </a:r>
            <a:br>
              <a:rPr lang="sv-SE"/>
            </a:br>
            <a:br>
              <a:rPr lang="sv-SE"/>
            </a:br>
            <a:r>
              <a:rPr lang="sv-SE" sz="1200" b="1" i="0" u="none" strike="noStrike">
                <a:solidFill>
                  <a:schemeClr val="dk1"/>
                </a:solidFill>
                <a:latin typeface="Calibri"/>
                <a:ea typeface="Calibri"/>
                <a:cs typeface="Calibri"/>
                <a:sym typeface="Calibri"/>
              </a:rPr>
              <a:t>Hantera oväntade situationer:</a:t>
            </a:r>
            <a:br>
              <a:rPr lang="sv-SE"/>
            </a:br>
            <a:r>
              <a:rPr lang="sv-SE" sz="1200" b="0" i="0" u="none" strike="noStrike">
                <a:solidFill>
                  <a:schemeClr val="dk1"/>
                </a:solidFill>
                <a:latin typeface="Calibri"/>
                <a:ea typeface="Calibri"/>
                <a:cs typeface="Calibri"/>
                <a:sym typeface="Calibri"/>
              </a:rPr>
              <a:t>Gruppledarfärdigheter innebär till stor del att man kan hålla gruppen samman och lotsa den vidare även då samspelet inte blir som planerat. Det kan t ex gälla att en deltagare uttrycker  något som faller helt utanför samtalets ram, som sårar en annan gruppmedlem eller som uppenbart uttrycker psykiatriska symtom, som paranoia.</a:t>
            </a:r>
            <a:br>
              <a:rPr lang="sv-SE"/>
            </a:br>
            <a:br>
              <a:rPr lang="sv-SE"/>
            </a:br>
            <a:r>
              <a:rPr lang="sv-SE" sz="1200" b="0" i="0" u="none" strike="noStrike">
                <a:solidFill>
                  <a:schemeClr val="dk1"/>
                </a:solidFill>
                <a:latin typeface="Calibri"/>
                <a:ea typeface="Calibri"/>
                <a:cs typeface="Calibri"/>
                <a:sym typeface="Calibri"/>
              </a:rPr>
              <a:t>Man kan behöva ta ställning till om man ska stanna till vid det som händer och reda ut  det eller bara kommentera kort och rikta uppmärksamheten mot att gå vidare i dagens session.</a:t>
            </a:r>
            <a:endParaRPr/>
          </a:p>
        </p:txBody>
      </p:sp>
      <p:sp>
        <p:nvSpPr>
          <p:cNvPr id="673" name="Google Shape;673;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38</a:t>
            </a:fld>
            <a:endParaRPr/>
          </a:p>
        </p:txBody>
      </p:sp>
    </p:spTree>
    <p:extLst>
      <p:ext uri="{BB962C8B-B14F-4D97-AF65-F5344CB8AC3E}">
        <p14:creationId xmlns:p14="http://schemas.microsoft.com/office/powerpoint/2010/main" val="15887844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sz="1200" b="1" i="0" u="none" strike="noStrike">
                <a:solidFill>
                  <a:schemeClr val="dk1"/>
                </a:solidFill>
                <a:latin typeface="Calibri"/>
                <a:ea typeface="Calibri"/>
                <a:cs typeface="Calibri"/>
                <a:sym typeface="Calibri"/>
              </a:rPr>
              <a:t>Rama in:</a:t>
            </a:r>
            <a:br>
              <a:rPr lang="sv-SE"/>
            </a:br>
            <a:r>
              <a:rPr lang="sv-SE" sz="1200" b="0" i="0" u="none" strike="noStrike">
                <a:solidFill>
                  <a:schemeClr val="dk1"/>
                </a:solidFill>
                <a:latin typeface="Calibri"/>
                <a:ea typeface="Calibri"/>
                <a:cs typeface="Calibri"/>
                <a:sym typeface="Calibri"/>
              </a:rPr>
              <a:t>Innebär att skapa trygghet genom att hjälpa gruppen att identifiera var i programmet man befinner sig. Inled med att återknyta till föregående session. Ange kort vad dagens session kommer att bestå i. Avsluta med att säga något sammanfattandebom vad ni gjort i dag och eventuellt om vad  ni ska fortsätta med nästa gång.</a:t>
            </a:r>
            <a:br>
              <a:rPr lang="sv-SE"/>
            </a:br>
            <a:br>
              <a:rPr lang="sv-SE"/>
            </a:br>
            <a:r>
              <a:rPr lang="sv-SE" sz="1200" b="1" i="0" u="none" strike="noStrike">
                <a:solidFill>
                  <a:schemeClr val="dk1"/>
                </a:solidFill>
                <a:latin typeface="Calibri"/>
                <a:ea typeface="Calibri"/>
                <a:cs typeface="Calibri"/>
                <a:sym typeface="Calibri"/>
              </a:rPr>
              <a:t>Styra mål och lärande:</a:t>
            </a:r>
            <a:br>
              <a:rPr lang="sv-SE"/>
            </a:br>
            <a:r>
              <a:rPr lang="sv-SE" sz="1200" b="0" i="0" u="none" strike="noStrike">
                <a:solidFill>
                  <a:schemeClr val="dk1"/>
                </a:solidFill>
                <a:latin typeface="Calibri"/>
                <a:ea typeface="Calibri"/>
                <a:cs typeface="Calibri"/>
                <a:sym typeface="Calibri"/>
              </a:rPr>
              <a:t>Att ha en idé om vad man tänker att gruppen ska få ut av en viss session och anpassa innehåll och takt utifrån det. Det kan innebära att man inte blir klar med sessionens innehåll vissa gånger, så som den beskrivs i manualen, och att  det en annan gång går fortare än man  tänkt. Det viktiga är vad deltagarna får med sig, inte att kunna bocka av alla moment i manualen.</a:t>
            </a:r>
            <a:br>
              <a:rPr lang="sv-SE"/>
            </a:br>
            <a:br>
              <a:rPr lang="sv-SE"/>
            </a:br>
            <a:r>
              <a:rPr lang="sv-SE" sz="1200" b="1" i="0" u="none" strike="noStrike">
                <a:solidFill>
                  <a:schemeClr val="dk1"/>
                </a:solidFill>
                <a:latin typeface="Calibri"/>
                <a:ea typeface="Calibri"/>
                <a:cs typeface="Calibri"/>
                <a:sym typeface="Calibri"/>
              </a:rPr>
              <a:t>Ge input:</a:t>
            </a:r>
            <a:br>
              <a:rPr lang="sv-SE"/>
            </a:br>
            <a:r>
              <a:rPr lang="sv-SE" sz="1200" b="0" i="0" u="none" strike="noStrike">
                <a:solidFill>
                  <a:schemeClr val="dk1"/>
                </a:solidFill>
                <a:latin typeface="Calibri"/>
                <a:ea typeface="Calibri"/>
                <a:cs typeface="Calibri"/>
                <a:sym typeface="Calibri"/>
              </a:rPr>
              <a:t>Som gruppledare påverkar man intensiteten i samspelet genom både tempo och grad av känslomässig kontakt (t ex röst, blickkontakt). Om intensiteten är låg riskerar man att deltagarna blir antingen osäkra eller distraherade av andra intryck. Det kan även bli för mycket åt andra hållet, så att det upplevs som krävande. Sträva efter balans.</a:t>
            </a:r>
            <a:br>
              <a:rPr lang="sv-SE"/>
            </a:br>
            <a:br>
              <a:rPr lang="sv-SE"/>
            </a:br>
            <a:r>
              <a:rPr lang="sv-SE" sz="1200" b="1" i="0" u="none" strike="noStrike">
                <a:solidFill>
                  <a:schemeClr val="dk1"/>
                </a:solidFill>
                <a:latin typeface="Calibri"/>
                <a:ea typeface="Calibri"/>
                <a:cs typeface="Calibri"/>
                <a:sym typeface="Calibri"/>
              </a:rPr>
              <a:t>Anpassa:</a:t>
            </a:r>
            <a:br>
              <a:rPr lang="sv-SE"/>
            </a:br>
            <a:r>
              <a:rPr lang="sv-SE" sz="1200" b="0" i="0" u="none" strike="noStrike">
                <a:solidFill>
                  <a:schemeClr val="dk1"/>
                </a:solidFill>
                <a:latin typeface="Calibri"/>
                <a:ea typeface="Calibri"/>
                <a:cs typeface="Calibri"/>
                <a:sym typeface="Calibri"/>
              </a:rPr>
              <a:t>Försök att vara uppmärksam på deltagarnas reaktioner, både i känslor och beteende. Här kan den gruppledare som är biträdande fylla en viktig funktion för att fånga upp om enskilda deltagare t ex inte hänger med i det som sägs, inte får talutrymme eller känner sig obekväma på ett sätt som inte är bra.</a:t>
            </a:r>
            <a:br>
              <a:rPr lang="sv-SE"/>
            </a:br>
            <a:br>
              <a:rPr lang="sv-SE"/>
            </a:br>
            <a:r>
              <a:rPr lang="sv-SE" sz="1200" b="1" i="0" u="none" strike="noStrike">
                <a:solidFill>
                  <a:schemeClr val="dk1"/>
                </a:solidFill>
                <a:latin typeface="Calibri"/>
                <a:ea typeface="Calibri"/>
                <a:cs typeface="Calibri"/>
                <a:sym typeface="Calibri"/>
              </a:rPr>
              <a:t>Upprätthåll överenskommelser:</a:t>
            </a:r>
            <a:br>
              <a:rPr lang="sv-SE"/>
            </a:br>
            <a:r>
              <a:rPr lang="sv-SE" sz="1200" b="0" i="0" u="none" strike="noStrike">
                <a:solidFill>
                  <a:schemeClr val="dk1"/>
                </a:solidFill>
                <a:latin typeface="Calibri"/>
                <a:ea typeface="Calibri"/>
                <a:cs typeface="Calibri"/>
                <a:sym typeface="Calibri"/>
              </a:rPr>
              <a:t>En uppgift för gruppledaren är att se till att de gemensamma regler gruppen enades om vid den första sessionen upprätthålls. Om någon bryter mot överenskommelsen är det gruppledarnas ansvar att agera på lämpligt sätt, om det så bara är med en kommentar. Det skapar trygghet för gruppmedlemmarna att gruppledaren visar att de gemensamma reglerna faktiskt gäller.</a:t>
            </a:r>
            <a:br>
              <a:rPr lang="sv-SE"/>
            </a:br>
            <a:br>
              <a:rPr lang="sv-SE"/>
            </a:br>
            <a:r>
              <a:rPr lang="sv-SE" sz="1200" b="1" i="0" u="none" strike="noStrike">
                <a:solidFill>
                  <a:schemeClr val="dk1"/>
                </a:solidFill>
                <a:latin typeface="Calibri"/>
                <a:ea typeface="Calibri"/>
                <a:cs typeface="Calibri"/>
                <a:sym typeface="Calibri"/>
              </a:rPr>
              <a:t>Hantera oväntade situationer:</a:t>
            </a:r>
            <a:br>
              <a:rPr lang="sv-SE"/>
            </a:br>
            <a:r>
              <a:rPr lang="sv-SE" sz="1200" b="0" i="0" u="none" strike="noStrike">
                <a:solidFill>
                  <a:schemeClr val="dk1"/>
                </a:solidFill>
                <a:latin typeface="Calibri"/>
                <a:ea typeface="Calibri"/>
                <a:cs typeface="Calibri"/>
                <a:sym typeface="Calibri"/>
              </a:rPr>
              <a:t>Gruppledarfärdigheter innebär till stor del att man kan hålla gruppen samman och lotsa den vidare även då samspelet inte blir som planerat. Det kan t ex gälla att en deltagare uttrycker  något som faller helt utanför samtalets ram, som sårar en annan gruppmedlem eller som uppenbart uttrycker psykiatriska symtom, som paranoia.</a:t>
            </a:r>
            <a:br>
              <a:rPr lang="sv-SE"/>
            </a:br>
            <a:br>
              <a:rPr lang="sv-SE"/>
            </a:br>
            <a:r>
              <a:rPr lang="sv-SE" sz="1200" b="0" i="0" u="none" strike="noStrike">
                <a:solidFill>
                  <a:schemeClr val="dk1"/>
                </a:solidFill>
                <a:latin typeface="Calibri"/>
                <a:ea typeface="Calibri"/>
                <a:cs typeface="Calibri"/>
                <a:sym typeface="Calibri"/>
              </a:rPr>
              <a:t>Man kan behöva ta ställning till om man ska stanna till vid det som händer och reda ut  det eller bara kommentera kort och rikta uppmärksamheten mot att gå vidare i dagens session.</a:t>
            </a:r>
            <a:endParaRPr/>
          </a:p>
        </p:txBody>
      </p:sp>
      <p:sp>
        <p:nvSpPr>
          <p:cNvPr id="673" name="Google Shape;673;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39</a:t>
            </a:fld>
            <a:endParaRPr/>
          </a:p>
        </p:txBody>
      </p:sp>
    </p:spTree>
    <p:extLst>
      <p:ext uri="{BB962C8B-B14F-4D97-AF65-F5344CB8AC3E}">
        <p14:creationId xmlns:p14="http://schemas.microsoft.com/office/powerpoint/2010/main" val="24740221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sz="1200" b="1" i="0" u="none" strike="noStrike">
                <a:solidFill>
                  <a:schemeClr val="dk1"/>
                </a:solidFill>
                <a:latin typeface="Calibri"/>
                <a:ea typeface="Calibri"/>
                <a:cs typeface="Calibri"/>
                <a:sym typeface="Calibri"/>
              </a:rPr>
              <a:t>Rama in:</a:t>
            </a:r>
            <a:br>
              <a:rPr lang="sv-SE"/>
            </a:br>
            <a:r>
              <a:rPr lang="sv-SE" sz="1200" b="0" i="0" u="none" strike="noStrike">
                <a:solidFill>
                  <a:schemeClr val="dk1"/>
                </a:solidFill>
                <a:latin typeface="Calibri"/>
                <a:ea typeface="Calibri"/>
                <a:cs typeface="Calibri"/>
                <a:sym typeface="Calibri"/>
              </a:rPr>
              <a:t>Innebär att skapa trygghet genom att hjälpa gruppen att identifiera var i programmet man befinner sig. Inled med att återknyta till föregående session. Ange kort vad dagens session kommer att bestå i. Avsluta med att säga något sammanfattandebom vad ni gjort i dag och eventuellt om vad  ni ska fortsätta med nästa gång.</a:t>
            </a:r>
            <a:br>
              <a:rPr lang="sv-SE"/>
            </a:br>
            <a:br>
              <a:rPr lang="sv-SE"/>
            </a:br>
            <a:r>
              <a:rPr lang="sv-SE" sz="1200" b="1" i="0" u="none" strike="noStrike">
                <a:solidFill>
                  <a:schemeClr val="dk1"/>
                </a:solidFill>
                <a:latin typeface="Calibri"/>
                <a:ea typeface="Calibri"/>
                <a:cs typeface="Calibri"/>
                <a:sym typeface="Calibri"/>
              </a:rPr>
              <a:t>Styra mål och lärande:</a:t>
            </a:r>
            <a:br>
              <a:rPr lang="sv-SE"/>
            </a:br>
            <a:r>
              <a:rPr lang="sv-SE" sz="1200" b="0" i="0" u="none" strike="noStrike">
                <a:solidFill>
                  <a:schemeClr val="dk1"/>
                </a:solidFill>
                <a:latin typeface="Calibri"/>
                <a:ea typeface="Calibri"/>
                <a:cs typeface="Calibri"/>
                <a:sym typeface="Calibri"/>
              </a:rPr>
              <a:t>Att ha en idé om vad man tänker att gruppen ska få ut av en viss session och anpassa innehåll och takt utifrån det. Det kan innebära att man inte blir klar med sessionens innehåll vissa gånger, så som den beskrivs i manualen, och att  det en annan gång går fortare än man  tänkt. Det viktiga är vad deltagarna får med sig, inte att kunna bocka av alla moment i manualen.</a:t>
            </a:r>
            <a:br>
              <a:rPr lang="sv-SE"/>
            </a:br>
            <a:br>
              <a:rPr lang="sv-SE"/>
            </a:br>
            <a:r>
              <a:rPr lang="sv-SE" sz="1200" b="1" i="0" u="none" strike="noStrike">
                <a:solidFill>
                  <a:schemeClr val="dk1"/>
                </a:solidFill>
                <a:latin typeface="Calibri"/>
                <a:ea typeface="Calibri"/>
                <a:cs typeface="Calibri"/>
                <a:sym typeface="Calibri"/>
              </a:rPr>
              <a:t>Ge input:</a:t>
            </a:r>
            <a:br>
              <a:rPr lang="sv-SE"/>
            </a:br>
            <a:r>
              <a:rPr lang="sv-SE" sz="1200" b="0" i="0" u="none" strike="noStrike">
                <a:solidFill>
                  <a:schemeClr val="dk1"/>
                </a:solidFill>
                <a:latin typeface="Calibri"/>
                <a:ea typeface="Calibri"/>
                <a:cs typeface="Calibri"/>
                <a:sym typeface="Calibri"/>
              </a:rPr>
              <a:t>Som gruppledare påverkar man intensiteten i samspelet genom både tempo och grad av känslomässig kontakt (t ex röst, blickkontakt). Om intensiteten är låg riskerar man att deltagarna blir antingen osäkra eller distraherade av andra intryck. Det kan även bli för mycket åt andra hållet, så att det upplevs som krävande. Sträva efter balans.</a:t>
            </a:r>
            <a:br>
              <a:rPr lang="sv-SE"/>
            </a:br>
            <a:br>
              <a:rPr lang="sv-SE"/>
            </a:br>
            <a:r>
              <a:rPr lang="sv-SE" sz="1200" b="1" i="0" u="none" strike="noStrike">
                <a:solidFill>
                  <a:schemeClr val="dk1"/>
                </a:solidFill>
                <a:latin typeface="Calibri"/>
                <a:ea typeface="Calibri"/>
                <a:cs typeface="Calibri"/>
                <a:sym typeface="Calibri"/>
              </a:rPr>
              <a:t>Anpassa:</a:t>
            </a:r>
            <a:br>
              <a:rPr lang="sv-SE"/>
            </a:br>
            <a:r>
              <a:rPr lang="sv-SE" sz="1200" b="0" i="0" u="none" strike="noStrike">
                <a:solidFill>
                  <a:schemeClr val="dk1"/>
                </a:solidFill>
                <a:latin typeface="Calibri"/>
                <a:ea typeface="Calibri"/>
                <a:cs typeface="Calibri"/>
                <a:sym typeface="Calibri"/>
              </a:rPr>
              <a:t>Försök att vara uppmärksam på deltagarnas reaktioner, både i känslor och beteende. Här kan den gruppledare som är biträdande fylla en viktig funktion för att fånga upp om enskilda deltagare t ex inte hänger med i det som sägs, inte får talutrymme eller känner sig obekväma på ett sätt som inte är bra.</a:t>
            </a:r>
            <a:br>
              <a:rPr lang="sv-SE"/>
            </a:br>
            <a:br>
              <a:rPr lang="sv-SE"/>
            </a:br>
            <a:r>
              <a:rPr lang="sv-SE" sz="1200" b="1" i="0" u="none" strike="noStrike">
                <a:solidFill>
                  <a:schemeClr val="dk1"/>
                </a:solidFill>
                <a:latin typeface="Calibri"/>
                <a:ea typeface="Calibri"/>
                <a:cs typeface="Calibri"/>
                <a:sym typeface="Calibri"/>
              </a:rPr>
              <a:t>Upprätthåll överenskommelser:</a:t>
            </a:r>
            <a:br>
              <a:rPr lang="sv-SE"/>
            </a:br>
            <a:r>
              <a:rPr lang="sv-SE" sz="1200" b="0" i="0" u="none" strike="noStrike">
                <a:solidFill>
                  <a:schemeClr val="dk1"/>
                </a:solidFill>
                <a:latin typeface="Calibri"/>
                <a:ea typeface="Calibri"/>
                <a:cs typeface="Calibri"/>
                <a:sym typeface="Calibri"/>
              </a:rPr>
              <a:t>En uppgift för gruppledaren är att se till att de gemensamma regler gruppen enades om vid den första sessionen upprätthålls. Om någon bryter mot överenskommelsen är det gruppledarnas ansvar att agera på lämpligt sätt, om det så bara är med en kommentar. Det skapar trygghet för gruppmedlemmarna att gruppledaren visar att de gemensamma reglerna faktiskt gäller.</a:t>
            </a:r>
            <a:br>
              <a:rPr lang="sv-SE"/>
            </a:br>
            <a:br>
              <a:rPr lang="sv-SE"/>
            </a:br>
            <a:r>
              <a:rPr lang="sv-SE" sz="1200" b="1" i="0" u="none" strike="noStrike">
                <a:solidFill>
                  <a:schemeClr val="dk1"/>
                </a:solidFill>
                <a:latin typeface="Calibri"/>
                <a:ea typeface="Calibri"/>
                <a:cs typeface="Calibri"/>
                <a:sym typeface="Calibri"/>
              </a:rPr>
              <a:t>Hantera oväntade situationer:</a:t>
            </a:r>
            <a:br>
              <a:rPr lang="sv-SE"/>
            </a:br>
            <a:r>
              <a:rPr lang="sv-SE" sz="1200" b="0" i="0" u="none" strike="noStrike">
                <a:solidFill>
                  <a:schemeClr val="dk1"/>
                </a:solidFill>
                <a:latin typeface="Calibri"/>
                <a:ea typeface="Calibri"/>
                <a:cs typeface="Calibri"/>
                <a:sym typeface="Calibri"/>
              </a:rPr>
              <a:t>Gruppledarfärdigheter innebär till stor del att man kan hålla gruppen samman och lotsa den vidare även då samspelet inte blir som planerat. Det kan t ex gälla att en deltagare uttrycker  något som faller helt utanför samtalets ram, som sårar en annan gruppmedlem eller som uppenbart uttrycker psykiatriska symtom, som paranoia.</a:t>
            </a:r>
            <a:br>
              <a:rPr lang="sv-SE"/>
            </a:br>
            <a:br>
              <a:rPr lang="sv-SE"/>
            </a:br>
            <a:r>
              <a:rPr lang="sv-SE" sz="1200" b="0" i="0" u="none" strike="noStrike">
                <a:solidFill>
                  <a:schemeClr val="dk1"/>
                </a:solidFill>
                <a:latin typeface="Calibri"/>
                <a:ea typeface="Calibri"/>
                <a:cs typeface="Calibri"/>
                <a:sym typeface="Calibri"/>
              </a:rPr>
              <a:t>Man kan behöva ta ställning till om man ska stanna till vid det som händer och reda ut  det eller bara kommentera kort och rikta uppmärksamheten mot att gå vidare i dagens session.</a:t>
            </a:r>
            <a:endParaRPr/>
          </a:p>
        </p:txBody>
      </p:sp>
      <p:sp>
        <p:nvSpPr>
          <p:cNvPr id="673" name="Google Shape;673;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40</a:t>
            </a:fld>
            <a:endParaRPr/>
          </a:p>
        </p:txBody>
      </p:sp>
    </p:spTree>
    <p:extLst>
      <p:ext uri="{BB962C8B-B14F-4D97-AF65-F5344CB8AC3E}">
        <p14:creationId xmlns:p14="http://schemas.microsoft.com/office/powerpoint/2010/main" val="5708686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dirty="0"/>
              <a:t>(OBS: Uppdatera schemat vid behov) – finns version med en dags kurs, ta bort den bild som inte gäller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sv-SE" dirty="0"/>
              <a:t>Gå igenom dagens schema, lägg till eventuella fikapauser eller annan viktig information.</a:t>
            </a:r>
            <a:endParaRPr dirty="0"/>
          </a:p>
          <a:p>
            <a:pPr marL="0" lvl="0" indent="0" algn="l" rtl="0">
              <a:lnSpc>
                <a:spcPct val="100000"/>
              </a:lnSpc>
              <a:spcBef>
                <a:spcPts val="0"/>
              </a:spcBef>
              <a:spcAft>
                <a:spcPts val="0"/>
              </a:spcAft>
              <a:buSzPts val="1400"/>
              <a:buNone/>
            </a:pPr>
            <a:endParaRPr dirty="0">
              <a:solidFill>
                <a:srgbClr val="FF0000"/>
              </a:solidFill>
            </a:endParaRPr>
          </a:p>
          <a:p>
            <a:pPr marL="0" lvl="0" indent="0" algn="l" rtl="0">
              <a:lnSpc>
                <a:spcPct val="100000"/>
              </a:lnSpc>
              <a:spcBef>
                <a:spcPts val="0"/>
              </a:spcBef>
              <a:spcAft>
                <a:spcPts val="0"/>
              </a:spcAft>
              <a:buSzPts val="1400"/>
              <a:buNone/>
            </a:pPr>
            <a:r>
              <a:rPr lang="sv-SE" b="1" u="none" dirty="0">
                <a:solidFill>
                  <a:srgbClr val="FF0000"/>
                </a:solidFill>
              </a:rPr>
              <a:t>Rollfördelning, </a:t>
            </a:r>
            <a:endParaRPr b="1" u="none" dirty="0">
              <a:solidFill>
                <a:srgbClr val="FF0000"/>
              </a:solidFill>
            </a:endParaRPr>
          </a:p>
          <a:p>
            <a:pPr marL="0" lvl="0" indent="0" algn="l" rtl="0">
              <a:lnSpc>
                <a:spcPct val="100000"/>
              </a:lnSpc>
              <a:spcBef>
                <a:spcPts val="0"/>
              </a:spcBef>
              <a:spcAft>
                <a:spcPts val="0"/>
              </a:spcAft>
              <a:buSzPts val="1400"/>
              <a:buNone/>
            </a:pPr>
            <a:r>
              <a:rPr lang="sv-SE" b="1" dirty="0"/>
              <a:t>Föreläsning – frågor, chatt</a:t>
            </a:r>
            <a:endParaRPr b="1" dirty="0"/>
          </a:p>
        </p:txBody>
      </p:sp>
      <p:sp>
        <p:nvSpPr>
          <p:cNvPr id="93" name="Google Shape;9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41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sz="1200">
                <a:solidFill>
                  <a:schemeClr val="dk1"/>
                </a:solidFill>
                <a:latin typeface="Calibri"/>
                <a:ea typeface="Calibri"/>
                <a:cs typeface="Calibri"/>
                <a:sym typeface="Calibri"/>
              </a:rPr>
              <a:t>NECT är en insats som visat positiva resultat både i utländska och svenska studier.</a:t>
            </a:r>
            <a:endParaRPr/>
          </a:p>
          <a:p>
            <a:pPr marL="0" marR="0" lvl="0" indent="0" algn="l" rtl="0">
              <a:lnSpc>
                <a:spcPct val="100000"/>
              </a:lnSpc>
              <a:spcBef>
                <a:spcPts val="0"/>
              </a:spcBef>
              <a:spcAft>
                <a:spcPts val="0"/>
              </a:spcAft>
              <a:buClr>
                <a:schemeClr val="dk1"/>
              </a:buClr>
              <a:buSzPts val="1200"/>
              <a:buFont typeface="Calibri"/>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Socialstyrelsens Nationella riktlinjer för vård och stöd vid schizofreni och schizofreniliknande tillstånd (2018) anger att Hälso- och sjukvården och socialtjänsten bör erbjuda NECT-metoden till personer med schizofreni och schizofreniliknande tillstånd för att minska självstigmatisering (prio3).</a:t>
            </a:r>
            <a:endParaRPr/>
          </a:p>
          <a:p>
            <a:pPr marL="0" lvl="0" indent="0" algn="l" rtl="0">
              <a:lnSpc>
                <a:spcPct val="100000"/>
              </a:lnSpc>
              <a:spcBef>
                <a:spcPts val="0"/>
              </a:spcBef>
              <a:spcAft>
                <a:spcPts val="0"/>
              </a:spcAft>
              <a:buSzPts val="1400"/>
              <a:buNone/>
            </a:pPr>
            <a:r>
              <a:rPr lang="sv-SE" u="sng">
                <a:solidFill>
                  <a:schemeClr val="hlink"/>
                </a:solidFill>
                <a:hlinkClick r:id="rId3"/>
              </a:rPr>
              <a:t>https://roi.socialstyrelsen.se/riktlinjer/nationella-riktlinjer-for-vard-och-stod-vid-schizofreni-och-schizofreniliknande-tillstand/4/schizofreni-eller-schizofreniliknande-tillstand-sjalvstigmatisering-psykosocial-insats-for-att-minska-sjalvstigmatisering-enligt-nect-metoden/4.65</a:t>
            </a: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b="1" i="0" cap="none">
                <a:solidFill>
                  <a:schemeClr val="dk1"/>
                </a:solidFill>
                <a:latin typeface="Calibri"/>
                <a:ea typeface="Calibri"/>
                <a:cs typeface="Calibri"/>
                <a:sym typeface="Calibri"/>
              </a:rPr>
              <a:t>EXEMPEL PÅ FORSKNING:</a:t>
            </a:r>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1" i="0">
                <a:solidFill>
                  <a:schemeClr val="dk1"/>
                </a:solidFill>
                <a:latin typeface="Calibri"/>
                <a:ea typeface="Calibri"/>
                <a:cs typeface="Calibri"/>
                <a:sym typeface="Calibri"/>
              </a:rPr>
              <a:t>The effectiveness of narrative enhancement and cognitive therapy: a randomized controlled study of a self-stigma intervention.</a:t>
            </a:r>
            <a:endParaRPr/>
          </a:p>
          <a:p>
            <a:pPr marL="0" lvl="0" indent="0" algn="l" rtl="0">
              <a:lnSpc>
                <a:spcPct val="100000"/>
              </a:lnSpc>
              <a:spcBef>
                <a:spcPts val="0"/>
              </a:spcBef>
              <a:spcAft>
                <a:spcPts val="0"/>
              </a:spcAft>
              <a:buSzPts val="1400"/>
              <a:buNone/>
            </a:pPr>
            <a:r>
              <a:rPr lang="sv-SE" u="sng">
                <a:solidFill>
                  <a:schemeClr val="hlink"/>
                </a:solidFill>
                <a:hlinkClick r:id="rId4"/>
              </a:rPr>
              <a:t>https://www.ncbi.nlm.nih.gov/pubmed/28424854</a:t>
            </a: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59" name="Google Shape;15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dirty="0"/>
              <a:t>(OBS: Uppdatera schemat vid behov) – finns version med en dags kurs, ta bort den bild som inte gäller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sv-SE" dirty="0"/>
              <a:t>Gå igenom dagens schema, lägg till eventuella fikapauser eller annan viktig information.</a:t>
            </a:r>
            <a:endParaRPr dirty="0"/>
          </a:p>
          <a:p>
            <a:pPr marL="0" lvl="0" indent="0" algn="l" rtl="0">
              <a:lnSpc>
                <a:spcPct val="100000"/>
              </a:lnSpc>
              <a:spcBef>
                <a:spcPts val="0"/>
              </a:spcBef>
              <a:spcAft>
                <a:spcPts val="0"/>
              </a:spcAft>
              <a:buSzPts val="1400"/>
              <a:buNone/>
            </a:pPr>
            <a:endParaRPr dirty="0">
              <a:solidFill>
                <a:srgbClr val="FF0000"/>
              </a:solidFill>
            </a:endParaRPr>
          </a:p>
          <a:p>
            <a:pPr marL="0" lvl="0" indent="0" algn="l" rtl="0">
              <a:lnSpc>
                <a:spcPct val="100000"/>
              </a:lnSpc>
              <a:spcBef>
                <a:spcPts val="0"/>
              </a:spcBef>
              <a:spcAft>
                <a:spcPts val="0"/>
              </a:spcAft>
              <a:buSzPts val="1400"/>
              <a:buNone/>
            </a:pPr>
            <a:r>
              <a:rPr lang="sv-SE" b="1" u="none" dirty="0">
                <a:solidFill>
                  <a:srgbClr val="FF0000"/>
                </a:solidFill>
              </a:rPr>
              <a:t>Rollfördelning, </a:t>
            </a:r>
            <a:endParaRPr b="1" u="none" dirty="0">
              <a:solidFill>
                <a:srgbClr val="FF0000"/>
              </a:solidFill>
            </a:endParaRPr>
          </a:p>
          <a:p>
            <a:pPr marL="0" lvl="0" indent="0" algn="l" rtl="0">
              <a:lnSpc>
                <a:spcPct val="100000"/>
              </a:lnSpc>
              <a:spcBef>
                <a:spcPts val="0"/>
              </a:spcBef>
              <a:spcAft>
                <a:spcPts val="0"/>
              </a:spcAft>
              <a:buSzPts val="1400"/>
              <a:buNone/>
            </a:pPr>
            <a:r>
              <a:rPr lang="sv-SE" b="1" dirty="0"/>
              <a:t>Föreläsning – frågor, chatt</a:t>
            </a:r>
            <a:endParaRPr b="1" dirty="0"/>
          </a:p>
        </p:txBody>
      </p:sp>
      <p:sp>
        <p:nvSpPr>
          <p:cNvPr id="93" name="Google Shape;9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42</a:t>
            </a:fld>
            <a:endParaRPr/>
          </a:p>
        </p:txBody>
      </p:sp>
    </p:spTree>
    <p:extLst>
      <p:ext uri="{BB962C8B-B14F-4D97-AF65-F5344CB8AC3E}">
        <p14:creationId xmlns:p14="http://schemas.microsoft.com/office/powerpoint/2010/main" val="5961684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dirty="0"/>
              <a:t>(OBS: Uppdatera schemat vid behov) – finns version med en dags kurs, ta bort den bild som inte gäller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sv-SE" dirty="0"/>
              <a:t>Gå igenom dagens schema, lägg till eventuella fikapauser eller annan viktig information.</a:t>
            </a:r>
            <a:endParaRPr dirty="0"/>
          </a:p>
          <a:p>
            <a:pPr marL="0" lvl="0" indent="0" algn="l" rtl="0">
              <a:lnSpc>
                <a:spcPct val="100000"/>
              </a:lnSpc>
              <a:spcBef>
                <a:spcPts val="0"/>
              </a:spcBef>
              <a:spcAft>
                <a:spcPts val="0"/>
              </a:spcAft>
              <a:buSzPts val="1400"/>
              <a:buNone/>
            </a:pPr>
            <a:endParaRPr dirty="0">
              <a:solidFill>
                <a:srgbClr val="FF0000"/>
              </a:solidFill>
            </a:endParaRPr>
          </a:p>
          <a:p>
            <a:pPr marL="0" lvl="0" indent="0" algn="l" rtl="0">
              <a:lnSpc>
                <a:spcPct val="100000"/>
              </a:lnSpc>
              <a:spcBef>
                <a:spcPts val="0"/>
              </a:spcBef>
              <a:spcAft>
                <a:spcPts val="0"/>
              </a:spcAft>
              <a:buSzPts val="1400"/>
              <a:buNone/>
            </a:pPr>
            <a:r>
              <a:rPr lang="sv-SE" b="1" u="none" dirty="0">
                <a:solidFill>
                  <a:srgbClr val="FF0000"/>
                </a:solidFill>
              </a:rPr>
              <a:t>Rollfördelning, </a:t>
            </a:r>
            <a:endParaRPr b="1" u="none" dirty="0">
              <a:solidFill>
                <a:srgbClr val="FF0000"/>
              </a:solidFill>
            </a:endParaRPr>
          </a:p>
          <a:p>
            <a:pPr marL="0" lvl="0" indent="0" algn="l" rtl="0">
              <a:lnSpc>
                <a:spcPct val="100000"/>
              </a:lnSpc>
              <a:spcBef>
                <a:spcPts val="0"/>
              </a:spcBef>
              <a:spcAft>
                <a:spcPts val="0"/>
              </a:spcAft>
              <a:buSzPts val="1400"/>
              <a:buNone/>
            </a:pPr>
            <a:r>
              <a:rPr lang="sv-SE" b="1" dirty="0"/>
              <a:t>Föreläsning – frågor, chatt</a:t>
            </a:r>
            <a:endParaRPr b="1" dirty="0"/>
          </a:p>
        </p:txBody>
      </p:sp>
      <p:sp>
        <p:nvSpPr>
          <p:cNvPr id="93" name="Google Shape;9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43</a:t>
            </a:fld>
            <a:endParaRPr/>
          </a:p>
        </p:txBody>
      </p:sp>
    </p:spTree>
    <p:extLst>
      <p:ext uri="{BB962C8B-B14F-4D97-AF65-F5344CB8AC3E}">
        <p14:creationId xmlns:p14="http://schemas.microsoft.com/office/powerpoint/2010/main" val="5140630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sz="1200" b="1" i="0" u="none" strike="noStrike">
                <a:solidFill>
                  <a:schemeClr val="dk1"/>
                </a:solidFill>
                <a:latin typeface="Calibri"/>
                <a:ea typeface="Calibri"/>
                <a:cs typeface="Calibri"/>
                <a:sym typeface="Calibri"/>
              </a:rPr>
              <a:t>Rama in:</a:t>
            </a:r>
            <a:br>
              <a:rPr lang="sv-SE"/>
            </a:br>
            <a:r>
              <a:rPr lang="sv-SE" sz="1200" b="0" i="0" u="none" strike="noStrike">
                <a:solidFill>
                  <a:schemeClr val="dk1"/>
                </a:solidFill>
                <a:latin typeface="Calibri"/>
                <a:ea typeface="Calibri"/>
                <a:cs typeface="Calibri"/>
                <a:sym typeface="Calibri"/>
              </a:rPr>
              <a:t>Innebär att skapa trygghet genom att hjälpa gruppen att identifiera var i programmet man befinner sig. Inled med att återknyta till föregående session. Ange kort vad dagens session kommer att bestå i. Avsluta med att säga något sammanfattandebom vad ni gjort i dag och eventuellt om vad  ni ska fortsätta med nästa gång.</a:t>
            </a:r>
            <a:br>
              <a:rPr lang="sv-SE"/>
            </a:br>
            <a:br>
              <a:rPr lang="sv-SE"/>
            </a:br>
            <a:r>
              <a:rPr lang="sv-SE" sz="1200" b="1" i="0" u="none" strike="noStrike">
                <a:solidFill>
                  <a:schemeClr val="dk1"/>
                </a:solidFill>
                <a:latin typeface="Calibri"/>
                <a:ea typeface="Calibri"/>
                <a:cs typeface="Calibri"/>
                <a:sym typeface="Calibri"/>
              </a:rPr>
              <a:t>Styra mål och lärande:</a:t>
            </a:r>
            <a:br>
              <a:rPr lang="sv-SE"/>
            </a:br>
            <a:r>
              <a:rPr lang="sv-SE" sz="1200" b="0" i="0" u="none" strike="noStrike">
                <a:solidFill>
                  <a:schemeClr val="dk1"/>
                </a:solidFill>
                <a:latin typeface="Calibri"/>
                <a:ea typeface="Calibri"/>
                <a:cs typeface="Calibri"/>
                <a:sym typeface="Calibri"/>
              </a:rPr>
              <a:t>Att ha en idé om vad man tänker att gruppen ska få ut av en viss session och anpassa innehåll och takt utifrån det. Det kan innebära att man inte blir klar med sessionens innehåll vissa gånger, så som den beskrivs i manualen, och att  det en annan gång går fortare än man  tänkt. Det viktiga är vad deltagarna får med sig, inte att kunna bocka av alla moment i manualen.</a:t>
            </a:r>
            <a:br>
              <a:rPr lang="sv-SE"/>
            </a:br>
            <a:br>
              <a:rPr lang="sv-SE"/>
            </a:br>
            <a:r>
              <a:rPr lang="sv-SE" sz="1200" b="1" i="0" u="none" strike="noStrike">
                <a:solidFill>
                  <a:schemeClr val="dk1"/>
                </a:solidFill>
                <a:latin typeface="Calibri"/>
                <a:ea typeface="Calibri"/>
                <a:cs typeface="Calibri"/>
                <a:sym typeface="Calibri"/>
              </a:rPr>
              <a:t>Ge input:</a:t>
            </a:r>
            <a:br>
              <a:rPr lang="sv-SE"/>
            </a:br>
            <a:r>
              <a:rPr lang="sv-SE" sz="1200" b="0" i="0" u="none" strike="noStrike">
                <a:solidFill>
                  <a:schemeClr val="dk1"/>
                </a:solidFill>
                <a:latin typeface="Calibri"/>
                <a:ea typeface="Calibri"/>
                <a:cs typeface="Calibri"/>
                <a:sym typeface="Calibri"/>
              </a:rPr>
              <a:t>Som gruppledare påverkar man intensiteten i samspelet genom både tempo och grad av känslomässig kontakt (t ex röst, blickkontakt). Om intensiteten är låg riskerar man att deltagarna blir antingen osäkra eller distraherade av andra intryck. Det kan även bli för mycket åt andra hållet, så att det upplevs som krävande. Sträva efter balans.</a:t>
            </a:r>
            <a:br>
              <a:rPr lang="sv-SE"/>
            </a:br>
            <a:br>
              <a:rPr lang="sv-SE"/>
            </a:br>
            <a:r>
              <a:rPr lang="sv-SE" sz="1200" b="1" i="0" u="none" strike="noStrike">
                <a:solidFill>
                  <a:schemeClr val="dk1"/>
                </a:solidFill>
                <a:latin typeface="Calibri"/>
                <a:ea typeface="Calibri"/>
                <a:cs typeface="Calibri"/>
                <a:sym typeface="Calibri"/>
              </a:rPr>
              <a:t>Anpassa:</a:t>
            </a:r>
            <a:br>
              <a:rPr lang="sv-SE"/>
            </a:br>
            <a:r>
              <a:rPr lang="sv-SE" sz="1200" b="0" i="0" u="none" strike="noStrike">
                <a:solidFill>
                  <a:schemeClr val="dk1"/>
                </a:solidFill>
                <a:latin typeface="Calibri"/>
                <a:ea typeface="Calibri"/>
                <a:cs typeface="Calibri"/>
                <a:sym typeface="Calibri"/>
              </a:rPr>
              <a:t>Försök att vara uppmärksam på deltagarnas reaktioner, både i känslor och beteende. Här kan den gruppledare som är biträdande fylla en viktig funktion för att fånga upp om enskilda deltagare t ex inte hänger med i det som sägs, inte får talutrymme eller känner sig obekväma på ett sätt som inte är bra.</a:t>
            </a:r>
            <a:br>
              <a:rPr lang="sv-SE"/>
            </a:br>
            <a:br>
              <a:rPr lang="sv-SE"/>
            </a:br>
            <a:r>
              <a:rPr lang="sv-SE" sz="1200" b="1" i="0" u="none" strike="noStrike">
                <a:solidFill>
                  <a:schemeClr val="dk1"/>
                </a:solidFill>
                <a:latin typeface="Calibri"/>
                <a:ea typeface="Calibri"/>
                <a:cs typeface="Calibri"/>
                <a:sym typeface="Calibri"/>
              </a:rPr>
              <a:t>Upprätthåll överenskommelser:</a:t>
            </a:r>
            <a:br>
              <a:rPr lang="sv-SE"/>
            </a:br>
            <a:r>
              <a:rPr lang="sv-SE" sz="1200" b="0" i="0" u="none" strike="noStrike">
                <a:solidFill>
                  <a:schemeClr val="dk1"/>
                </a:solidFill>
                <a:latin typeface="Calibri"/>
                <a:ea typeface="Calibri"/>
                <a:cs typeface="Calibri"/>
                <a:sym typeface="Calibri"/>
              </a:rPr>
              <a:t>En uppgift för gruppledaren är att se till att de gemensamma regler gruppen enades om vid den första sessionen upprätthålls. Om någon bryter mot överenskommelsen är det gruppledarnas ansvar att agera på lämpligt sätt, om det så bara är med en kommentar. Det skapar trygghet för gruppmedlemmarna att gruppledaren visar att de gemensamma reglerna faktiskt gäller.</a:t>
            </a:r>
            <a:br>
              <a:rPr lang="sv-SE"/>
            </a:br>
            <a:br>
              <a:rPr lang="sv-SE"/>
            </a:br>
            <a:r>
              <a:rPr lang="sv-SE" sz="1200" b="1" i="0" u="none" strike="noStrike">
                <a:solidFill>
                  <a:schemeClr val="dk1"/>
                </a:solidFill>
                <a:latin typeface="Calibri"/>
                <a:ea typeface="Calibri"/>
                <a:cs typeface="Calibri"/>
                <a:sym typeface="Calibri"/>
              </a:rPr>
              <a:t>Hantera oväntade situationer:</a:t>
            </a:r>
            <a:br>
              <a:rPr lang="sv-SE"/>
            </a:br>
            <a:r>
              <a:rPr lang="sv-SE" sz="1200" b="0" i="0" u="none" strike="noStrike">
                <a:solidFill>
                  <a:schemeClr val="dk1"/>
                </a:solidFill>
                <a:latin typeface="Calibri"/>
                <a:ea typeface="Calibri"/>
                <a:cs typeface="Calibri"/>
                <a:sym typeface="Calibri"/>
              </a:rPr>
              <a:t>Gruppledarfärdigheter innebär till stor del att man kan hålla gruppen samman och lotsa den vidare även då samspelet inte blir som planerat. Det kan t ex gälla att en deltagare uttrycker  något som faller helt utanför samtalets ram, som sårar en annan gruppmedlem eller som uppenbart uttrycker psykiatriska symtom, som paranoia.</a:t>
            </a:r>
            <a:br>
              <a:rPr lang="sv-SE"/>
            </a:br>
            <a:br>
              <a:rPr lang="sv-SE"/>
            </a:br>
            <a:r>
              <a:rPr lang="sv-SE" sz="1200" b="0" i="0" u="none" strike="noStrike">
                <a:solidFill>
                  <a:schemeClr val="dk1"/>
                </a:solidFill>
                <a:latin typeface="Calibri"/>
                <a:ea typeface="Calibri"/>
                <a:cs typeface="Calibri"/>
                <a:sym typeface="Calibri"/>
              </a:rPr>
              <a:t>Man kan behöva ta ställning till om man ska stanna till vid det som händer och reda ut  det eller bara kommentera kort och rikta uppmärksamheten mot att gå vidare i dagens session.</a:t>
            </a:r>
            <a:endParaRPr/>
          </a:p>
        </p:txBody>
      </p:sp>
      <p:sp>
        <p:nvSpPr>
          <p:cNvPr id="673" name="Google Shape;673;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44</a:t>
            </a:fld>
            <a:endParaRPr/>
          </a:p>
        </p:txBody>
      </p:sp>
    </p:spTree>
    <p:extLst>
      <p:ext uri="{BB962C8B-B14F-4D97-AF65-F5344CB8AC3E}">
        <p14:creationId xmlns:p14="http://schemas.microsoft.com/office/powerpoint/2010/main" val="19084415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sz="1200" b="1" i="0" u="none" strike="noStrike">
                <a:solidFill>
                  <a:schemeClr val="dk1"/>
                </a:solidFill>
                <a:latin typeface="Calibri"/>
                <a:ea typeface="Calibri"/>
                <a:cs typeface="Calibri"/>
                <a:sym typeface="Calibri"/>
              </a:rPr>
              <a:t>Rama in:</a:t>
            </a:r>
            <a:br>
              <a:rPr lang="sv-SE"/>
            </a:br>
            <a:r>
              <a:rPr lang="sv-SE" sz="1200" b="0" i="0" u="none" strike="noStrike">
                <a:solidFill>
                  <a:schemeClr val="dk1"/>
                </a:solidFill>
                <a:latin typeface="Calibri"/>
                <a:ea typeface="Calibri"/>
                <a:cs typeface="Calibri"/>
                <a:sym typeface="Calibri"/>
              </a:rPr>
              <a:t>Innebär att skapa trygghet genom att hjälpa gruppen att identifiera var i programmet man befinner sig. Inled med att återknyta till föregående session. Ange kort vad dagens session kommer att bestå i. Avsluta med att säga något sammanfattandebom vad ni gjort i dag och eventuellt om vad  ni ska fortsätta med nästa gång.</a:t>
            </a:r>
            <a:br>
              <a:rPr lang="sv-SE"/>
            </a:br>
            <a:br>
              <a:rPr lang="sv-SE"/>
            </a:br>
            <a:r>
              <a:rPr lang="sv-SE" sz="1200" b="1" i="0" u="none" strike="noStrike">
                <a:solidFill>
                  <a:schemeClr val="dk1"/>
                </a:solidFill>
                <a:latin typeface="Calibri"/>
                <a:ea typeface="Calibri"/>
                <a:cs typeface="Calibri"/>
                <a:sym typeface="Calibri"/>
              </a:rPr>
              <a:t>Styra mål och lärande:</a:t>
            </a:r>
            <a:br>
              <a:rPr lang="sv-SE"/>
            </a:br>
            <a:r>
              <a:rPr lang="sv-SE" sz="1200" b="0" i="0" u="none" strike="noStrike">
                <a:solidFill>
                  <a:schemeClr val="dk1"/>
                </a:solidFill>
                <a:latin typeface="Calibri"/>
                <a:ea typeface="Calibri"/>
                <a:cs typeface="Calibri"/>
                <a:sym typeface="Calibri"/>
              </a:rPr>
              <a:t>Att ha en idé om vad man tänker att gruppen ska få ut av en viss session och anpassa innehåll och takt utifrån det. Det kan innebära att man inte blir klar med sessionens innehåll vissa gånger, så som den beskrivs i manualen, och att  det en annan gång går fortare än man  tänkt. Det viktiga är vad deltagarna får med sig, inte att kunna bocka av alla moment i manualen.</a:t>
            </a:r>
            <a:br>
              <a:rPr lang="sv-SE"/>
            </a:br>
            <a:br>
              <a:rPr lang="sv-SE"/>
            </a:br>
            <a:r>
              <a:rPr lang="sv-SE" sz="1200" b="1" i="0" u="none" strike="noStrike">
                <a:solidFill>
                  <a:schemeClr val="dk1"/>
                </a:solidFill>
                <a:latin typeface="Calibri"/>
                <a:ea typeface="Calibri"/>
                <a:cs typeface="Calibri"/>
                <a:sym typeface="Calibri"/>
              </a:rPr>
              <a:t>Ge input:</a:t>
            </a:r>
            <a:br>
              <a:rPr lang="sv-SE"/>
            </a:br>
            <a:r>
              <a:rPr lang="sv-SE" sz="1200" b="0" i="0" u="none" strike="noStrike">
                <a:solidFill>
                  <a:schemeClr val="dk1"/>
                </a:solidFill>
                <a:latin typeface="Calibri"/>
                <a:ea typeface="Calibri"/>
                <a:cs typeface="Calibri"/>
                <a:sym typeface="Calibri"/>
              </a:rPr>
              <a:t>Som gruppledare påverkar man intensiteten i samspelet genom både tempo och grad av känslomässig kontakt (t ex röst, blickkontakt). Om intensiteten är låg riskerar man att deltagarna blir antingen osäkra eller distraherade av andra intryck. Det kan även bli för mycket åt andra hållet, så att det upplevs som krävande. Sträva efter balans.</a:t>
            </a:r>
            <a:br>
              <a:rPr lang="sv-SE"/>
            </a:br>
            <a:br>
              <a:rPr lang="sv-SE"/>
            </a:br>
            <a:r>
              <a:rPr lang="sv-SE" sz="1200" b="1" i="0" u="none" strike="noStrike">
                <a:solidFill>
                  <a:schemeClr val="dk1"/>
                </a:solidFill>
                <a:latin typeface="Calibri"/>
                <a:ea typeface="Calibri"/>
                <a:cs typeface="Calibri"/>
                <a:sym typeface="Calibri"/>
              </a:rPr>
              <a:t>Anpassa:</a:t>
            </a:r>
            <a:br>
              <a:rPr lang="sv-SE"/>
            </a:br>
            <a:r>
              <a:rPr lang="sv-SE" sz="1200" b="0" i="0" u="none" strike="noStrike">
                <a:solidFill>
                  <a:schemeClr val="dk1"/>
                </a:solidFill>
                <a:latin typeface="Calibri"/>
                <a:ea typeface="Calibri"/>
                <a:cs typeface="Calibri"/>
                <a:sym typeface="Calibri"/>
              </a:rPr>
              <a:t>Försök att vara uppmärksam på deltagarnas reaktioner, både i känslor och beteende. Här kan den gruppledare som är biträdande fylla en viktig funktion för att fånga upp om enskilda deltagare t ex inte hänger med i det som sägs, inte får talutrymme eller känner sig obekväma på ett sätt som inte är bra.</a:t>
            </a:r>
            <a:br>
              <a:rPr lang="sv-SE"/>
            </a:br>
            <a:br>
              <a:rPr lang="sv-SE"/>
            </a:br>
            <a:r>
              <a:rPr lang="sv-SE" sz="1200" b="1" i="0" u="none" strike="noStrike">
                <a:solidFill>
                  <a:schemeClr val="dk1"/>
                </a:solidFill>
                <a:latin typeface="Calibri"/>
                <a:ea typeface="Calibri"/>
                <a:cs typeface="Calibri"/>
                <a:sym typeface="Calibri"/>
              </a:rPr>
              <a:t>Upprätthåll överenskommelser:</a:t>
            </a:r>
            <a:br>
              <a:rPr lang="sv-SE"/>
            </a:br>
            <a:r>
              <a:rPr lang="sv-SE" sz="1200" b="0" i="0" u="none" strike="noStrike">
                <a:solidFill>
                  <a:schemeClr val="dk1"/>
                </a:solidFill>
                <a:latin typeface="Calibri"/>
                <a:ea typeface="Calibri"/>
                <a:cs typeface="Calibri"/>
                <a:sym typeface="Calibri"/>
              </a:rPr>
              <a:t>En uppgift för gruppledaren är att se till att de gemensamma regler gruppen enades om vid den första sessionen upprätthålls. Om någon bryter mot överenskommelsen är det gruppledarnas ansvar att agera på lämpligt sätt, om det så bara är med en kommentar. Det skapar trygghet för gruppmedlemmarna att gruppledaren visar att de gemensamma reglerna faktiskt gäller.</a:t>
            </a:r>
            <a:br>
              <a:rPr lang="sv-SE"/>
            </a:br>
            <a:br>
              <a:rPr lang="sv-SE"/>
            </a:br>
            <a:r>
              <a:rPr lang="sv-SE" sz="1200" b="1" i="0" u="none" strike="noStrike">
                <a:solidFill>
                  <a:schemeClr val="dk1"/>
                </a:solidFill>
                <a:latin typeface="Calibri"/>
                <a:ea typeface="Calibri"/>
                <a:cs typeface="Calibri"/>
                <a:sym typeface="Calibri"/>
              </a:rPr>
              <a:t>Hantera oväntade situationer:</a:t>
            </a:r>
            <a:br>
              <a:rPr lang="sv-SE"/>
            </a:br>
            <a:r>
              <a:rPr lang="sv-SE" sz="1200" b="0" i="0" u="none" strike="noStrike">
                <a:solidFill>
                  <a:schemeClr val="dk1"/>
                </a:solidFill>
                <a:latin typeface="Calibri"/>
                <a:ea typeface="Calibri"/>
                <a:cs typeface="Calibri"/>
                <a:sym typeface="Calibri"/>
              </a:rPr>
              <a:t>Gruppledarfärdigheter innebär till stor del att man kan hålla gruppen samman och lotsa den vidare även då samspelet inte blir som planerat. Det kan t ex gälla att en deltagare uttrycker  något som faller helt utanför samtalets ram, som sårar en annan gruppmedlem eller som uppenbart uttrycker psykiatriska symtom, som paranoia.</a:t>
            </a:r>
            <a:br>
              <a:rPr lang="sv-SE"/>
            </a:br>
            <a:br>
              <a:rPr lang="sv-SE"/>
            </a:br>
            <a:r>
              <a:rPr lang="sv-SE" sz="1200" b="0" i="0" u="none" strike="noStrike">
                <a:solidFill>
                  <a:schemeClr val="dk1"/>
                </a:solidFill>
                <a:latin typeface="Calibri"/>
                <a:ea typeface="Calibri"/>
                <a:cs typeface="Calibri"/>
                <a:sym typeface="Calibri"/>
              </a:rPr>
              <a:t>Man kan behöva ta ställning till om man ska stanna till vid det som händer och reda ut  det eller bara kommentera kort och rikta uppmärksamheten mot att gå vidare i dagens session.</a:t>
            </a:r>
            <a:endParaRPr/>
          </a:p>
        </p:txBody>
      </p:sp>
      <p:sp>
        <p:nvSpPr>
          <p:cNvPr id="673" name="Google Shape;673;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45</a:t>
            </a:fld>
            <a:endParaRPr/>
          </a:p>
        </p:txBody>
      </p:sp>
    </p:spTree>
    <p:extLst>
      <p:ext uri="{BB962C8B-B14F-4D97-AF65-F5344CB8AC3E}">
        <p14:creationId xmlns:p14="http://schemas.microsoft.com/office/powerpoint/2010/main" val="21005266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sz="1200" b="1" i="0" u="none" strike="noStrike">
                <a:solidFill>
                  <a:schemeClr val="dk1"/>
                </a:solidFill>
                <a:latin typeface="Calibri"/>
                <a:ea typeface="Calibri"/>
                <a:cs typeface="Calibri"/>
                <a:sym typeface="Calibri"/>
              </a:rPr>
              <a:t>Rama in:</a:t>
            </a:r>
            <a:br>
              <a:rPr lang="sv-SE"/>
            </a:br>
            <a:r>
              <a:rPr lang="sv-SE" sz="1200" b="0" i="0" u="none" strike="noStrike">
                <a:solidFill>
                  <a:schemeClr val="dk1"/>
                </a:solidFill>
                <a:latin typeface="Calibri"/>
                <a:ea typeface="Calibri"/>
                <a:cs typeface="Calibri"/>
                <a:sym typeface="Calibri"/>
              </a:rPr>
              <a:t>Innebär att skapa trygghet genom att hjälpa gruppen att identifiera var i programmet man befinner sig. Inled med att återknyta till föregående session. Ange kort vad dagens session kommer att bestå i. Avsluta med att säga något sammanfattandebom vad ni gjort i dag och eventuellt om vad  ni ska fortsätta med nästa gång.</a:t>
            </a:r>
            <a:br>
              <a:rPr lang="sv-SE"/>
            </a:br>
            <a:br>
              <a:rPr lang="sv-SE"/>
            </a:br>
            <a:r>
              <a:rPr lang="sv-SE" sz="1200" b="1" i="0" u="none" strike="noStrike">
                <a:solidFill>
                  <a:schemeClr val="dk1"/>
                </a:solidFill>
                <a:latin typeface="Calibri"/>
                <a:ea typeface="Calibri"/>
                <a:cs typeface="Calibri"/>
                <a:sym typeface="Calibri"/>
              </a:rPr>
              <a:t>Styra mål och lärande:</a:t>
            </a:r>
            <a:br>
              <a:rPr lang="sv-SE"/>
            </a:br>
            <a:r>
              <a:rPr lang="sv-SE" sz="1200" b="0" i="0" u="none" strike="noStrike">
                <a:solidFill>
                  <a:schemeClr val="dk1"/>
                </a:solidFill>
                <a:latin typeface="Calibri"/>
                <a:ea typeface="Calibri"/>
                <a:cs typeface="Calibri"/>
                <a:sym typeface="Calibri"/>
              </a:rPr>
              <a:t>Att ha en idé om vad man tänker att gruppen ska få ut av en viss session och anpassa innehåll och takt utifrån det. Det kan innebära att man inte blir klar med sessionens innehåll vissa gånger, så som den beskrivs i manualen, och att  det en annan gång går fortare än man  tänkt. Det viktiga är vad deltagarna får med sig, inte att kunna bocka av alla moment i manualen.</a:t>
            </a:r>
            <a:br>
              <a:rPr lang="sv-SE"/>
            </a:br>
            <a:br>
              <a:rPr lang="sv-SE"/>
            </a:br>
            <a:r>
              <a:rPr lang="sv-SE" sz="1200" b="1" i="0" u="none" strike="noStrike">
                <a:solidFill>
                  <a:schemeClr val="dk1"/>
                </a:solidFill>
                <a:latin typeface="Calibri"/>
                <a:ea typeface="Calibri"/>
                <a:cs typeface="Calibri"/>
                <a:sym typeface="Calibri"/>
              </a:rPr>
              <a:t>Ge input:</a:t>
            </a:r>
            <a:br>
              <a:rPr lang="sv-SE"/>
            </a:br>
            <a:r>
              <a:rPr lang="sv-SE" sz="1200" b="0" i="0" u="none" strike="noStrike">
                <a:solidFill>
                  <a:schemeClr val="dk1"/>
                </a:solidFill>
                <a:latin typeface="Calibri"/>
                <a:ea typeface="Calibri"/>
                <a:cs typeface="Calibri"/>
                <a:sym typeface="Calibri"/>
              </a:rPr>
              <a:t>Som gruppledare påverkar man intensiteten i samspelet genom både tempo och grad av känslomässig kontakt (t ex röst, blickkontakt). Om intensiteten är låg riskerar man att deltagarna blir antingen osäkra eller distraherade av andra intryck. Det kan även bli för mycket åt andra hållet, så att det upplevs som krävande. Sträva efter balans.</a:t>
            </a:r>
            <a:br>
              <a:rPr lang="sv-SE"/>
            </a:br>
            <a:br>
              <a:rPr lang="sv-SE"/>
            </a:br>
            <a:r>
              <a:rPr lang="sv-SE" sz="1200" b="1" i="0" u="none" strike="noStrike">
                <a:solidFill>
                  <a:schemeClr val="dk1"/>
                </a:solidFill>
                <a:latin typeface="Calibri"/>
                <a:ea typeface="Calibri"/>
                <a:cs typeface="Calibri"/>
                <a:sym typeface="Calibri"/>
              </a:rPr>
              <a:t>Anpassa:</a:t>
            </a:r>
            <a:br>
              <a:rPr lang="sv-SE"/>
            </a:br>
            <a:r>
              <a:rPr lang="sv-SE" sz="1200" b="0" i="0" u="none" strike="noStrike">
                <a:solidFill>
                  <a:schemeClr val="dk1"/>
                </a:solidFill>
                <a:latin typeface="Calibri"/>
                <a:ea typeface="Calibri"/>
                <a:cs typeface="Calibri"/>
                <a:sym typeface="Calibri"/>
              </a:rPr>
              <a:t>Försök att vara uppmärksam på deltagarnas reaktioner, både i känslor och beteende. Här kan den gruppledare som är biträdande fylla en viktig funktion för att fånga upp om enskilda deltagare t ex inte hänger med i det som sägs, inte får talutrymme eller känner sig obekväma på ett sätt som inte är bra.</a:t>
            </a:r>
            <a:br>
              <a:rPr lang="sv-SE"/>
            </a:br>
            <a:br>
              <a:rPr lang="sv-SE"/>
            </a:br>
            <a:r>
              <a:rPr lang="sv-SE" sz="1200" b="1" i="0" u="none" strike="noStrike">
                <a:solidFill>
                  <a:schemeClr val="dk1"/>
                </a:solidFill>
                <a:latin typeface="Calibri"/>
                <a:ea typeface="Calibri"/>
                <a:cs typeface="Calibri"/>
                <a:sym typeface="Calibri"/>
              </a:rPr>
              <a:t>Upprätthåll överenskommelser:</a:t>
            </a:r>
            <a:br>
              <a:rPr lang="sv-SE"/>
            </a:br>
            <a:r>
              <a:rPr lang="sv-SE" sz="1200" b="0" i="0" u="none" strike="noStrike">
                <a:solidFill>
                  <a:schemeClr val="dk1"/>
                </a:solidFill>
                <a:latin typeface="Calibri"/>
                <a:ea typeface="Calibri"/>
                <a:cs typeface="Calibri"/>
                <a:sym typeface="Calibri"/>
              </a:rPr>
              <a:t>En uppgift för gruppledaren är att se till att de gemensamma regler gruppen enades om vid den första sessionen upprätthålls. Om någon bryter mot överenskommelsen är det gruppledarnas ansvar att agera på lämpligt sätt, om det så bara är med en kommentar. Det skapar trygghet för gruppmedlemmarna att gruppledaren visar att de gemensamma reglerna faktiskt gäller.</a:t>
            </a:r>
            <a:br>
              <a:rPr lang="sv-SE"/>
            </a:br>
            <a:br>
              <a:rPr lang="sv-SE"/>
            </a:br>
            <a:r>
              <a:rPr lang="sv-SE" sz="1200" b="1" i="0" u="none" strike="noStrike">
                <a:solidFill>
                  <a:schemeClr val="dk1"/>
                </a:solidFill>
                <a:latin typeface="Calibri"/>
                <a:ea typeface="Calibri"/>
                <a:cs typeface="Calibri"/>
                <a:sym typeface="Calibri"/>
              </a:rPr>
              <a:t>Hantera oväntade situationer:</a:t>
            </a:r>
            <a:br>
              <a:rPr lang="sv-SE"/>
            </a:br>
            <a:r>
              <a:rPr lang="sv-SE" sz="1200" b="0" i="0" u="none" strike="noStrike">
                <a:solidFill>
                  <a:schemeClr val="dk1"/>
                </a:solidFill>
                <a:latin typeface="Calibri"/>
                <a:ea typeface="Calibri"/>
                <a:cs typeface="Calibri"/>
                <a:sym typeface="Calibri"/>
              </a:rPr>
              <a:t>Gruppledarfärdigheter innebär till stor del att man kan hålla gruppen samman och lotsa den vidare även då samspelet inte blir som planerat. Det kan t ex gälla att en deltagare uttrycker  något som faller helt utanför samtalets ram, som sårar en annan gruppmedlem eller som uppenbart uttrycker psykiatriska symtom, som paranoia.</a:t>
            </a:r>
            <a:br>
              <a:rPr lang="sv-SE"/>
            </a:br>
            <a:br>
              <a:rPr lang="sv-SE"/>
            </a:br>
            <a:r>
              <a:rPr lang="sv-SE" sz="1200" b="0" i="0" u="none" strike="noStrike">
                <a:solidFill>
                  <a:schemeClr val="dk1"/>
                </a:solidFill>
                <a:latin typeface="Calibri"/>
                <a:ea typeface="Calibri"/>
                <a:cs typeface="Calibri"/>
                <a:sym typeface="Calibri"/>
              </a:rPr>
              <a:t>Man kan behöva ta ställning till om man ska stanna till vid det som händer och reda ut  det eller bara kommentera kort och rikta uppmärksamheten mot att gå vidare i dagens session.</a:t>
            </a:r>
            <a:endParaRPr/>
          </a:p>
        </p:txBody>
      </p:sp>
      <p:sp>
        <p:nvSpPr>
          <p:cNvPr id="673" name="Google Shape;673;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46</a:t>
            </a:fld>
            <a:endParaRPr/>
          </a:p>
        </p:txBody>
      </p:sp>
    </p:spTree>
    <p:extLst>
      <p:ext uri="{BB962C8B-B14F-4D97-AF65-F5344CB8AC3E}">
        <p14:creationId xmlns:p14="http://schemas.microsoft.com/office/powerpoint/2010/main" val="3533965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sz="1200" b="1">
                <a:solidFill>
                  <a:schemeClr val="dk1"/>
                </a:solidFill>
                <a:latin typeface="Calibri"/>
                <a:ea typeface="Calibri"/>
                <a:cs typeface="Calibri"/>
                <a:sym typeface="Calibri"/>
              </a:rPr>
              <a:t>Förmedla hopp</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En av de viktigaste sakerna med den här utbildningen är att du som gruppledarna förmedlar hopp.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Hopp om att det går att återhämta sig, det går att lära sig hantera svåra situationer, det går att minska besvär och det finns många som har återhämtat sig från en liknande situation som deras.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När du som gruppledare gervfeedback på deltagarnas historier och deras funderingar är möjligheterna och hoppet det viktigaste.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Ha det i åtanke under hela utbildningen.</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1">
                <a:solidFill>
                  <a:schemeClr val="dk1"/>
                </a:solidFill>
                <a:latin typeface="Calibri"/>
                <a:ea typeface="Calibri"/>
                <a:cs typeface="Calibri"/>
                <a:sym typeface="Calibri"/>
              </a:rPr>
              <a:t>Hannes, ev. kommentar</a:t>
            </a: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47" name="Google Shape;24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47</a:t>
            </a:fld>
            <a:endParaRPr/>
          </a:p>
        </p:txBody>
      </p:sp>
    </p:spTree>
    <p:extLst>
      <p:ext uri="{BB962C8B-B14F-4D97-AF65-F5344CB8AC3E}">
        <p14:creationId xmlns:p14="http://schemas.microsoft.com/office/powerpoint/2010/main" val="9642829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sz="1200" b="1">
                <a:solidFill>
                  <a:schemeClr val="dk1"/>
                </a:solidFill>
                <a:latin typeface="Calibri"/>
                <a:ea typeface="Calibri"/>
                <a:cs typeface="Calibri"/>
                <a:sym typeface="Calibri"/>
              </a:rPr>
              <a:t>Förmedla hopp</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En av de viktigaste sakerna med den här utbildningen är att du som gruppledarna förmedlar hopp.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Hopp om att det går att återhämta sig, det går att lära sig hantera svåra situationer, det går att minska besvär och det finns många som har återhämtat sig från en liknande situation som deras.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När du som gruppledare gervfeedback på deltagarnas historier och deras funderingar är möjligheterna och hoppet det viktigaste.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Ha det i åtanke under hela utbildningen.</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1">
                <a:solidFill>
                  <a:schemeClr val="dk1"/>
                </a:solidFill>
                <a:latin typeface="Calibri"/>
                <a:ea typeface="Calibri"/>
                <a:cs typeface="Calibri"/>
                <a:sym typeface="Calibri"/>
              </a:rPr>
              <a:t>Hannes, ev. kommentar</a:t>
            </a: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47" name="Google Shape;24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48</a:t>
            </a:fld>
            <a:endParaRPr/>
          </a:p>
        </p:txBody>
      </p:sp>
    </p:spTree>
    <p:extLst>
      <p:ext uri="{BB962C8B-B14F-4D97-AF65-F5344CB8AC3E}">
        <p14:creationId xmlns:p14="http://schemas.microsoft.com/office/powerpoint/2010/main" val="42474754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sz="1200" b="1">
                <a:solidFill>
                  <a:schemeClr val="dk1"/>
                </a:solidFill>
                <a:latin typeface="Calibri"/>
                <a:ea typeface="Calibri"/>
                <a:cs typeface="Calibri"/>
                <a:sym typeface="Calibri"/>
              </a:rPr>
              <a:t>Förmedla hopp</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En av de viktigaste sakerna med den här utbildningen är att du som gruppledarna förmedlar hopp.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Hopp om att det går att återhämta sig, det går att lära sig hantera svåra situationer, det går att minska besvär och det finns många som har återhämtat sig från en liknande situation som deras.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När du som gruppledare gervfeedback på deltagarnas historier och deras funderingar är möjligheterna och hoppet det viktigaste.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Ha det i åtanke under hela utbildningen.</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1">
                <a:solidFill>
                  <a:schemeClr val="dk1"/>
                </a:solidFill>
                <a:latin typeface="Calibri"/>
                <a:ea typeface="Calibri"/>
                <a:cs typeface="Calibri"/>
                <a:sym typeface="Calibri"/>
              </a:rPr>
              <a:t>Hannes, ev. kommentar</a:t>
            </a: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47" name="Google Shape;24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49</a:t>
            </a:fld>
            <a:endParaRPr/>
          </a:p>
        </p:txBody>
      </p:sp>
    </p:spTree>
    <p:extLst>
      <p:ext uri="{BB962C8B-B14F-4D97-AF65-F5344CB8AC3E}">
        <p14:creationId xmlns:p14="http://schemas.microsoft.com/office/powerpoint/2010/main" val="2588077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sz="1200" b="1">
                <a:solidFill>
                  <a:schemeClr val="dk1"/>
                </a:solidFill>
                <a:latin typeface="Calibri"/>
                <a:ea typeface="Calibri"/>
                <a:cs typeface="Calibri"/>
                <a:sym typeface="Calibri"/>
              </a:rPr>
              <a:t>Förmedla hopp</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En av de viktigaste sakerna med den här utbildningen är att du som gruppledarna förmedlar hopp.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Hopp om att det går att återhämta sig, det går att lära sig hantera svåra situationer, det går att minska besvär och det finns många som har återhämtat sig från en liknande situation som deras.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När du som gruppledare gervfeedback på deltagarnas historier och deras funderingar är möjligheterna och hoppet det viktigaste.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Ha det i åtanke under hela utbildningen.</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1">
                <a:solidFill>
                  <a:schemeClr val="dk1"/>
                </a:solidFill>
                <a:latin typeface="Calibri"/>
                <a:ea typeface="Calibri"/>
                <a:cs typeface="Calibri"/>
                <a:sym typeface="Calibri"/>
              </a:rPr>
              <a:t>Hannes, ev. kommentar</a:t>
            </a: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47" name="Google Shape;24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50</a:t>
            </a:fld>
            <a:endParaRPr/>
          </a:p>
        </p:txBody>
      </p:sp>
    </p:spTree>
    <p:extLst>
      <p:ext uri="{BB962C8B-B14F-4D97-AF65-F5344CB8AC3E}">
        <p14:creationId xmlns:p14="http://schemas.microsoft.com/office/powerpoint/2010/main" val="38935150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sz="1200" b="1">
                <a:solidFill>
                  <a:schemeClr val="dk1"/>
                </a:solidFill>
                <a:latin typeface="Calibri"/>
                <a:ea typeface="Calibri"/>
                <a:cs typeface="Calibri"/>
                <a:sym typeface="Calibri"/>
              </a:rPr>
              <a:t>Förmedla hopp</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En av de viktigaste sakerna med den här utbildningen är att du som gruppledarna förmedlar hopp.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Hopp om att det går att återhämta sig, det går att lära sig hantera svåra situationer, det går att minska besvär och det finns många som har återhämtat sig från en liknande situation som deras.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När du som gruppledare gervfeedback på deltagarnas historier och deras funderingar är möjligheterna och hoppet det viktigaste.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Ha det i åtanke under hela utbildningen.</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1">
                <a:solidFill>
                  <a:schemeClr val="dk1"/>
                </a:solidFill>
                <a:latin typeface="Calibri"/>
                <a:ea typeface="Calibri"/>
                <a:cs typeface="Calibri"/>
                <a:sym typeface="Calibri"/>
              </a:rPr>
              <a:t>Hannes, ev. kommentar</a:t>
            </a: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47" name="Google Shape;24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51</a:t>
            </a:fld>
            <a:endParaRPr/>
          </a:p>
        </p:txBody>
      </p:sp>
    </p:spTree>
    <p:extLst>
      <p:ext uri="{BB962C8B-B14F-4D97-AF65-F5344CB8AC3E}">
        <p14:creationId xmlns:p14="http://schemas.microsoft.com/office/powerpoint/2010/main" val="1784761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Cirkeln till vänster visar hur människor med psykisk sjukdom ofta tycker att sjukdomen ”tar över” och blir deras främsta identitet. Det synsättet begränsar, eftersom det minskar utrymmet för andra viktiga roller de har i livet (t ex att vara en vän, förälder, arbetstagare, idrottsman/idrottskvinna, föreningsmedlem, volontär etc.).</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Resan till återhämtning innebär att man återknyter kontakten med de ”försummade” rollerna i tillvaron. Att göra det är ett sätt att uppleva sig själv som en mer helgjuten individ med många olika identiteter (som vän, förälder, arbetstagare, idrottsman/ idrottskvinna, volontär etc.) – och inte bara som en person med en viss diagnos.</a:t>
            </a:r>
            <a:endParaRPr/>
          </a:p>
        </p:txBody>
      </p:sp>
      <p:sp>
        <p:nvSpPr>
          <p:cNvPr id="415" name="Google Shape;415;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sz="1200" b="1">
                <a:solidFill>
                  <a:schemeClr val="dk1"/>
                </a:solidFill>
                <a:latin typeface="Calibri"/>
                <a:ea typeface="Calibri"/>
                <a:cs typeface="Calibri"/>
                <a:sym typeface="Calibri"/>
              </a:rPr>
              <a:t>Förmedla hopp</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En av de viktigaste sakerna med den här utbildningen är att du som gruppledarna förmedlar hopp.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Hopp om att det går att återhämta sig, det går att lära sig hantera svåra situationer, det går att minska besvär och det finns många som har återhämtat sig från en liknande situation som deras.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När du som gruppledare gervfeedback på deltagarnas historier och deras funderingar är möjligheterna och hoppet det viktigaste.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Ha det i åtanke under hela utbildningen.</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1">
                <a:solidFill>
                  <a:schemeClr val="dk1"/>
                </a:solidFill>
                <a:latin typeface="Calibri"/>
                <a:ea typeface="Calibri"/>
                <a:cs typeface="Calibri"/>
                <a:sym typeface="Calibri"/>
              </a:rPr>
              <a:t>Hannes, ev. kommentar</a:t>
            </a: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47" name="Google Shape;24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52</a:t>
            </a:fld>
            <a:endParaRPr/>
          </a:p>
        </p:txBody>
      </p:sp>
    </p:spTree>
    <p:extLst>
      <p:ext uri="{BB962C8B-B14F-4D97-AF65-F5344CB8AC3E}">
        <p14:creationId xmlns:p14="http://schemas.microsoft.com/office/powerpoint/2010/main" val="31709281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sz="1200" b="1">
                <a:solidFill>
                  <a:schemeClr val="dk1"/>
                </a:solidFill>
                <a:latin typeface="Calibri"/>
                <a:ea typeface="Calibri"/>
                <a:cs typeface="Calibri"/>
                <a:sym typeface="Calibri"/>
              </a:rPr>
              <a:t>Förmedla hopp</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En av de viktigaste sakerna med den här utbildningen är att du som gruppledarna förmedlar hopp.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Hopp om att det går att återhämta sig, det går att lära sig hantera svåra situationer, det går att minska besvär och det finns många som har återhämtat sig från en liknande situation som deras.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När du som gruppledare gervfeedback på deltagarnas historier och deras funderingar är möjligheterna och hoppet det viktigaste.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Ha det i åtanke under hela utbildningen.</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1">
                <a:solidFill>
                  <a:schemeClr val="dk1"/>
                </a:solidFill>
                <a:latin typeface="Calibri"/>
                <a:ea typeface="Calibri"/>
                <a:cs typeface="Calibri"/>
                <a:sym typeface="Calibri"/>
              </a:rPr>
              <a:t>Hannes, ev. kommentar</a:t>
            </a: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47" name="Google Shape;24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53</a:t>
            </a:fld>
            <a:endParaRPr/>
          </a:p>
        </p:txBody>
      </p:sp>
    </p:spTree>
    <p:extLst>
      <p:ext uri="{BB962C8B-B14F-4D97-AF65-F5344CB8AC3E}">
        <p14:creationId xmlns:p14="http://schemas.microsoft.com/office/powerpoint/2010/main" val="34105013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sz="1200" b="1">
                <a:solidFill>
                  <a:schemeClr val="dk1"/>
                </a:solidFill>
                <a:latin typeface="Calibri"/>
                <a:ea typeface="Calibri"/>
                <a:cs typeface="Calibri"/>
                <a:sym typeface="Calibri"/>
              </a:rPr>
              <a:t>Förmedla hopp</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En av de viktigaste sakerna med den här utbildningen är att du som gruppledarna förmedlar hopp.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Hopp om att det går att återhämta sig, det går att lära sig hantera svåra situationer, det går att minska besvär och det finns många som har återhämtat sig från en liknande situation som deras.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När du som gruppledare gervfeedback på deltagarnas historier och deras funderingar är möjligheterna och hoppet det viktigaste.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Ha det i åtanke under hela utbildningen.</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1">
                <a:solidFill>
                  <a:schemeClr val="dk1"/>
                </a:solidFill>
                <a:latin typeface="Calibri"/>
                <a:ea typeface="Calibri"/>
                <a:cs typeface="Calibri"/>
                <a:sym typeface="Calibri"/>
              </a:rPr>
              <a:t>Hannes, ev. kommentar</a:t>
            </a: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47" name="Google Shape;24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54</a:t>
            </a:fld>
            <a:endParaRPr/>
          </a:p>
        </p:txBody>
      </p:sp>
    </p:spTree>
    <p:extLst>
      <p:ext uri="{BB962C8B-B14F-4D97-AF65-F5344CB8AC3E}">
        <p14:creationId xmlns:p14="http://schemas.microsoft.com/office/powerpoint/2010/main" val="23152663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sz="1200" b="1">
                <a:solidFill>
                  <a:schemeClr val="dk1"/>
                </a:solidFill>
                <a:latin typeface="Calibri"/>
                <a:ea typeface="Calibri"/>
                <a:cs typeface="Calibri"/>
                <a:sym typeface="Calibri"/>
              </a:rPr>
              <a:t>Förmedla hopp</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En av de viktigaste sakerna med den här utbildningen är att du som gruppledarna förmedlar hopp.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Hopp om att det går att återhämta sig, det går att lära sig hantera svåra situationer, det går att minska besvär och det finns många som har återhämtat sig från en liknande situation som deras.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När du som gruppledare gervfeedback på deltagarnas historier och deras funderingar är möjligheterna och hoppet det viktigaste.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Ha det i åtanke under hela utbildningen.</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1">
                <a:solidFill>
                  <a:schemeClr val="dk1"/>
                </a:solidFill>
                <a:latin typeface="Calibri"/>
                <a:ea typeface="Calibri"/>
                <a:cs typeface="Calibri"/>
                <a:sym typeface="Calibri"/>
              </a:rPr>
              <a:t>Hannes, ev. kommentar</a:t>
            </a: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47" name="Google Shape;24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55</a:t>
            </a:fld>
            <a:endParaRPr/>
          </a:p>
        </p:txBody>
      </p:sp>
    </p:spTree>
    <p:extLst>
      <p:ext uri="{BB962C8B-B14F-4D97-AF65-F5344CB8AC3E}">
        <p14:creationId xmlns:p14="http://schemas.microsoft.com/office/powerpoint/2010/main" val="7034093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sz="1200" b="1">
                <a:solidFill>
                  <a:schemeClr val="dk1"/>
                </a:solidFill>
                <a:latin typeface="Calibri"/>
                <a:ea typeface="Calibri"/>
                <a:cs typeface="Calibri"/>
                <a:sym typeface="Calibri"/>
              </a:rPr>
              <a:t>Förmedla hopp</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En av de viktigaste sakerna med den här utbildningen är att du som gruppledarna förmedlar hopp.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Hopp om att det går att återhämta sig, det går att lära sig hantera svåra situationer, det går att minska besvär och det finns många som har återhämtat sig från en liknande situation som deras.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När du som gruppledare gervfeedback på deltagarnas historier och deras funderingar är möjligheterna och hoppet det viktigaste.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Ha det i åtanke under hela utbildningen.</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1">
                <a:solidFill>
                  <a:schemeClr val="dk1"/>
                </a:solidFill>
                <a:latin typeface="Calibri"/>
                <a:ea typeface="Calibri"/>
                <a:cs typeface="Calibri"/>
                <a:sym typeface="Calibri"/>
              </a:rPr>
              <a:t>Hannes, ev. kommentar</a:t>
            </a: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47" name="Google Shape;24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56</a:t>
            </a:fld>
            <a:endParaRPr/>
          </a:p>
        </p:txBody>
      </p:sp>
    </p:spTree>
    <p:extLst>
      <p:ext uri="{BB962C8B-B14F-4D97-AF65-F5344CB8AC3E}">
        <p14:creationId xmlns:p14="http://schemas.microsoft.com/office/powerpoint/2010/main" val="22204540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sz="1200" b="1">
                <a:solidFill>
                  <a:schemeClr val="dk1"/>
                </a:solidFill>
                <a:latin typeface="Calibri"/>
                <a:ea typeface="Calibri"/>
                <a:cs typeface="Calibri"/>
                <a:sym typeface="Calibri"/>
              </a:rPr>
              <a:t>Förmedla hopp</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En av de viktigaste sakerna med den här utbildningen är att du som gruppledarna förmedlar hopp.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Hopp om att det går att återhämta sig, det går att lära sig hantera svåra situationer, det går att minska besvär och det finns många som har återhämtat sig från en liknande situation som deras.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När du som gruppledare gervfeedback på deltagarnas historier och deras funderingar är möjligheterna och hoppet det viktigaste.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Ha det i åtanke under hela utbildningen.</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1">
                <a:solidFill>
                  <a:schemeClr val="dk1"/>
                </a:solidFill>
                <a:latin typeface="Calibri"/>
                <a:ea typeface="Calibri"/>
                <a:cs typeface="Calibri"/>
                <a:sym typeface="Calibri"/>
              </a:rPr>
              <a:t>Hannes, ev. kommentar</a:t>
            </a: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47" name="Google Shape;24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57</a:t>
            </a:fld>
            <a:endParaRPr/>
          </a:p>
        </p:txBody>
      </p:sp>
    </p:spTree>
    <p:extLst>
      <p:ext uri="{BB962C8B-B14F-4D97-AF65-F5344CB8AC3E}">
        <p14:creationId xmlns:p14="http://schemas.microsoft.com/office/powerpoint/2010/main" val="11184775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sz="1200" b="1">
                <a:solidFill>
                  <a:schemeClr val="dk1"/>
                </a:solidFill>
                <a:latin typeface="Calibri"/>
                <a:ea typeface="Calibri"/>
                <a:cs typeface="Calibri"/>
                <a:sym typeface="Calibri"/>
              </a:rPr>
              <a:t>Förmedla hopp</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En av de viktigaste sakerna med den här utbildningen är att du som gruppledarna förmedlar hopp.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Hopp om att det går att återhämta sig, det går att lära sig hantera svåra situationer, det går att minska besvär och det finns många som har återhämtat sig från en liknande situation som deras.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När du som gruppledare gervfeedback på deltagarnas historier och deras funderingar är möjligheterna och hoppet det viktigaste.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Ha det i åtanke under hela utbildningen.</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1">
                <a:solidFill>
                  <a:schemeClr val="dk1"/>
                </a:solidFill>
                <a:latin typeface="Calibri"/>
                <a:ea typeface="Calibri"/>
                <a:cs typeface="Calibri"/>
                <a:sym typeface="Calibri"/>
              </a:rPr>
              <a:t>Hannes, ev. kommentar</a:t>
            </a: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47" name="Google Shape;24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58</a:t>
            </a:fld>
            <a:endParaRPr/>
          </a:p>
        </p:txBody>
      </p:sp>
    </p:spTree>
    <p:extLst>
      <p:ext uri="{BB962C8B-B14F-4D97-AF65-F5344CB8AC3E}">
        <p14:creationId xmlns:p14="http://schemas.microsoft.com/office/powerpoint/2010/main" val="620064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b="0"/>
              <a:t>NECT – en metod för att upptäcka och hantera självstigma</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sv-SE" sz="1200" b="0" i="0">
                <a:solidFill>
                  <a:schemeClr val="dk1"/>
                </a:solidFill>
                <a:latin typeface="Calibri"/>
                <a:ea typeface="Calibri"/>
                <a:cs typeface="Calibri"/>
                <a:sym typeface="Calibri"/>
              </a:rPr>
              <a:t>NECT (Narrative Enhancement and Cognitive Therapy) är en utbildning för personer med egen erfarenhet i att lära sig att lägga märke till och handskas med självstigma.</a:t>
            </a:r>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b="0" i="0">
                <a:solidFill>
                  <a:schemeClr val="dk1"/>
                </a:solidFill>
                <a:latin typeface="Calibri"/>
                <a:ea typeface="Calibri"/>
                <a:cs typeface="Calibri"/>
                <a:sym typeface="Calibri"/>
              </a:rPr>
              <a:t>Självstigma är vanligt bland personer med psykisk ohälsa och har ofta stor inverkan på möjligheterna att leva i samhället. Självstigma innebär att en person har börjat tro att stereotypa uppfattningar om psykisk sjukdom är sanna och stämmer på hen, till exempel att någon med schizofreni inte kan förbättras, arbeta eller uppleva en meningsfull tillvaro.</a:t>
            </a:r>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NECT har utvecklats av Philip Yanos, David Roe och Paul Lysaker. </a:t>
            </a:r>
            <a:br>
              <a:rPr lang="sv-SE"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Den svenska utgåvan är översatt och har då fått namnet ”Att utveckla sin person­liga ­historia och minska självstigma”. Upplagan har tagits fram och uppdaterats i ett samarbete mellan Hjärnkoll, Psykiatri Psykos vid Sahlgrenska Universitets­sjukhuset, Centrum för Evidensbaserade Psykosociala Insatser (CEPI) och Uppdrag Psykisk Hälsa.</a:t>
            </a:r>
            <a:br>
              <a:rPr lang="sv-SE"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04" name="Google Shape;10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b="0"/>
              <a:t>NECT – en metod för att upptäcka och hantera självstigma</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sv-SE" sz="1200" b="0" i="0">
                <a:solidFill>
                  <a:schemeClr val="dk1"/>
                </a:solidFill>
                <a:latin typeface="Calibri"/>
                <a:ea typeface="Calibri"/>
                <a:cs typeface="Calibri"/>
                <a:sym typeface="Calibri"/>
              </a:rPr>
              <a:t>NECT (Narrative Enhancement and Cognitive Therapy) är en utbildning för personer med egen erfarenhet i att lära sig att lägga märke till och handskas med självstigma.</a:t>
            </a:r>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b="0" i="0">
                <a:solidFill>
                  <a:schemeClr val="dk1"/>
                </a:solidFill>
                <a:latin typeface="Calibri"/>
                <a:ea typeface="Calibri"/>
                <a:cs typeface="Calibri"/>
                <a:sym typeface="Calibri"/>
              </a:rPr>
              <a:t>Självstigma är vanligt bland personer med psykisk ohälsa och har ofta stor inverkan på möjligheterna att leva i samhället. Självstigma innebär att en person har börjat tro att stereotypa uppfattningar om psykisk sjukdom är sanna och stämmer på hen, till exempel att någon med schizofreni inte kan förbättras, arbeta eller uppleva en meningsfull tillvaro.</a:t>
            </a:r>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NECT har utvecklats av Philip Yanos, David Roe och Paul Lysaker. </a:t>
            </a:r>
            <a:br>
              <a:rPr lang="sv-SE"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sv-SE" sz="1200">
                <a:solidFill>
                  <a:schemeClr val="dk1"/>
                </a:solidFill>
                <a:latin typeface="Calibri"/>
                <a:ea typeface="Calibri"/>
                <a:cs typeface="Calibri"/>
                <a:sym typeface="Calibri"/>
              </a:rPr>
              <a:t>Den svenska utgåvan är översatt och har då fått namnet ”Att utveckla sin person­liga ­historia och minska självstigma”. Upplagan har tagits fram och uppdaterats i ett samarbete mellan Hjärnkoll, Psykiatri Psykos vid Sahlgrenska Universitets­sjukhuset, Centrum för Evidensbaserade Psykosociala Insatser (CEPI) och Uppdrag Psykisk Hälsa.</a:t>
            </a:r>
            <a:br>
              <a:rPr lang="sv-SE"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04" name="Google Shape;10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7</a:t>
            </a:fld>
            <a:endParaRPr/>
          </a:p>
        </p:txBody>
      </p:sp>
    </p:spTree>
    <p:extLst>
      <p:ext uri="{BB962C8B-B14F-4D97-AF65-F5344CB8AC3E}">
        <p14:creationId xmlns:p14="http://schemas.microsoft.com/office/powerpoint/2010/main" val="1336788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sz="1200" b="1" i="0" u="none" strike="noStrike">
                <a:solidFill>
                  <a:schemeClr val="dk1"/>
                </a:solidFill>
                <a:latin typeface="Calibri"/>
                <a:ea typeface="Calibri"/>
                <a:cs typeface="Calibri"/>
                <a:sym typeface="Calibri"/>
              </a:rPr>
              <a:t>Rama in:</a:t>
            </a:r>
            <a:br>
              <a:rPr lang="sv-SE"/>
            </a:br>
            <a:r>
              <a:rPr lang="sv-SE" sz="1200" b="0" i="0" u="none" strike="noStrike">
                <a:solidFill>
                  <a:schemeClr val="dk1"/>
                </a:solidFill>
                <a:latin typeface="Calibri"/>
                <a:ea typeface="Calibri"/>
                <a:cs typeface="Calibri"/>
                <a:sym typeface="Calibri"/>
              </a:rPr>
              <a:t>Innebär att skapa trygghet genom att hjälpa gruppen att identifiera var i programmet man befinner sig. Inled med att återknyta till föregående session. Ange kort vad dagens session kommer att bestå i. Avsluta med att säga något sammanfattandebom vad ni gjort i dag och eventuellt om vad  ni ska fortsätta med nästa gång.</a:t>
            </a:r>
            <a:br>
              <a:rPr lang="sv-SE"/>
            </a:br>
            <a:br>
              <a:rPr lang="sv-SE"/>
            </a:br>
            <a:r>
              <a:rPr lang="sv-SE" sz="1200" b="1" i="0" u="none" strike="noStrike">
                <a:solidFill>
                  <a:schemeClr val="dk1"/>
                </a:solidFill>
                <a:latin typeface="Calibri"/>
                <a:ea typeface="Calibri"/>
                <a:cs typeface="Calibri"/>
                <a:sym typeface="Calibri"/>
              </a:rPr>
              <a:t>Styra mål och lärande:</a:t>
            </a:r>
            <a:br>
              <a:rPr lang="sv-SE"/>
            </a:br>
            <a:r>
              <a:rPr lang="sv-SE" sz="1200" b="0" i="0" u="none" strike="noStrike">
                <a:solidFill>
                  <a:schemeClr val="dk1"/>
                </a:solidFill>
                <a:latin typeface="Calibri"/>
                <a:ea typeface="Calibri"/>
                <a:cs typeface="Calibri"/>
                <a:sym typeface="Calibri"/>
              </a:rPr>
              <a:t>Att ha en idé om vad man tänker att gruppen ska få ut av en viss session och anpassa innehåll och takt utifrån det. Det kan innebära att man inte blir klar med sessionens innehåll vissa gånger, så som den beskrivs i manualen, och att  det en annan gång går fortare än man  tänkt. Det viktiga är vad deltagarna får med sig, inte att kunna bocka av alla moment i manualen.</a:t>
            </a:r>
            <a:br>
              <a:rPr lang="sv-SE"/>
            </a:br>
            <a:br>
              <a:rPr lang="sv-SE"/>
            </a:br>
            <a:r>
              <a:rPr lang="sv-SE" sz="1200" b="1" i="0" u="none" strike="noStrike">
                <a:solidFill>
                  <a:schemeClr val="dk1"/>
                </a:solidFill>
                <a:latin typeface="Calibri"/>
                <a:ea typeface="Calibri"/>
                <a:cs typeface="Calibri"/>
                <a:sym typeface="Calibri"/>
              </a:rPr>
              <a:t>Ge input:</a:t>
            </a:r>
            <a:br>
              <a:rPr lang="sv-SE"/>
            </a:br>
            <a:r>
              <a:rPr lang="sv-SE" sz="1200" b="0" i="0" u="none" strike="noStrike">
                <a:solidFill>
                  <a:schemeClr val="dk1"/>
                </a:solidFill>
                <a:latin typeface="Calibri"/>
                <a:ea typeface="Calibri"/>
                <a:cs typeface="Calibri"/>
                <a:sym typeface="Calibri"/>
              </a:rPr>
              <a:t>Som gruppledare påverkar man intensiteten i samspelet genom både tempo och grad av känslomässig kontakt (t ex röst, blickkontakt). Om intensiteten är låg riskerar man att deltagarna blir antingen osäkra eller distraherade av andra intryck. Det kan även bli för mycket åt andra hållet, så att det upplevs som krävande. Sträva efter balans.</a:t>
            </a:r>
            <a:br>
              <a:rPr lang="sv-SE"/>
            </a:br>
            <a:br>
              <a:rPr lang="sv-SE"/>
            </a:br>
            <a:r>
              <a:rPr lang="sv-SE" sz="1200" b="1" i="0" u="none" strike="noStrike">
                <a:solidFill>
                  <a:schemeClr val="dk1"/>
                </a:solidFill>
                <a:latin typeface="Calibri"/>
                <a:ea typeface="Calibri"/>
                <a:cs typeface="Calibri"/>
                <a:sym typeface="Calibri"/>
              </a:rPr>
              <a:t>Anpassa:</a:t>
            </a:r>
            <a:br>
              <a:rPr lang="sv-SE"/>
            </a:br>
            <a:r>
              <a:rPr lang="sv-SE" sz="1200" b="0" i="0" u="none" strike="noStrike">
                <a:solidFill>
                  <a:schemeClr val="dk1"/>
                </a:solidFill>
                <a:latin typeface="Calibri"/>
                <a:ea typeface="Calibri"/>
                <a:cs typeface="Calibri"/>
                <a:sym typeface="Calibri"/>
              </a:rPr>
              <a:t>Försök att vara uppmärksam på deltagarnas reaktioner, både i känslor och beteende. Här kan den gruppledare som är biträdande fylla en viktig funktion för att fånga upp om enskilda deltagare t ex inte hänger med i det som sägs, inte får talutrymme eller känner sig obekväma på ett sätt som inte är bra.</a:t>
            </a:r>
            <a:br>
              <a:rPr lang="sv-SE"/>
            </a:br>
            <a:br>
              <a:rPr lang="sv-SE"/>
            </a:br>
            <a:r>
              <a:rPr lang="sv-SE" sz="1200" b="1" i="0" u="none" strike="noStrike">
                <a:solidFill>
                  <a:schemeClr val="dk1"/>
                </a:solidFill>
                <a:latin typeface="Calibri"/>
                <a:ea typeface="Calibri"/>
                <a:cs typeface="Calibri"/>
                <a:sym typeface="Calibri"/>
              </a:rPr>
              <a:t>Upprätthåll överenskommelser:</a:t>
            </a:r>
            <a:br>
              <a:rPr lang="sv-SE"/>
            </a:br>
            <a:r>
              <a:rPr lang="sv-SE" sz="1200" b="0" i="0" u="none" strike="noStrike">
                <a:solidFill>
                  <a:schemeClr val="dk1"/>
                </a:solidFill>
                <a:latin typeface="Calibri"/>
                <a:ea typeface="Calibri"/>
                <a:cs typeface="Calibri"/>
                <a:sym typeface="Calibri"/>
              </a:rPr>
              <a:t>En uppgift för gruppledaren är att se till att de gemensamma regler gruppen enades om vid den första sessionen upprätthålls. Om någon bryter mot överenskommelsen är det gruppledarnas ansvar att agera på lämpligt sätt, om det så bara är med en kommentar. Det skapar trygghet för gruppmedlemmarna att gruppledaren visar att de gemensamma reglerna faktiskt gäller.</a:t>
            </a:r>
            <a:br>
              <a:rPr lang="sv-SE"/>
            </a:br>
            <a:br>
              <a:rPr lang="sv-SE"/>
            </a:br>
            <a:r>
              <a:rPr lang="sv-SE" sz="1200" b="1" i="0" u="none" strike="noStrike">
                <a:solidFill>
                  <a:schemeClr val="dk1"/>
                </a:solidFill>
                <a:latin typeface="Calibri"/>
                <a:ea typeface="Calibri"/>
                <a:cs typeface="Calibri"/>
                <a:sym typeface="Calibri"/>
              </a:rPr>
              <a:t>Hantera oväntade situationer:</a:t>
            </a:r>
            <a:br>
              <a:rPr lang="sv-SE"/>
            </a:br>
            <a:r>
              <a:rPr lang="sv-SE" sz="1200" b="0" i="0" u="none" strike="noStrike">
                <a:solidFill>
                  <a:schemeClr val="dk1"/>
                </a:solidFill>
                <a:latin typeface="Calibri"/>
                <a:ea typeface="Calibri"/>
                <a:cs typeface="Calibri"/>
                <a:sym typeface="Calibri"/>
              </a:rPr>
              <a:t>Gruppledarfärdigheter innebär till stor del att man kan hålla gruppen samman och lotsa den vidare även då samspelet inte blir som planerat. Det kan t ex gälla att en deltagare uttrycker  något som faller helt utanför samtalets ram, som sårar en annan gruppmedlem eller som uppenbart uttrycker psykiatriska symtom, som paranoia.</a:t>
            </a:r>
            <a:br>
              <a:rPr lang="sv-SE"/>
            </a:br>
            <a:br>
              <a:rPr lang="sv-SE"/>
            </a:br>
            <a:r>
              <a:rPr lang="sv-SE" sz="1200" b="0" i="0" u="none" strike="noStrike">
                <a:solidFill>
                  <a:schemeClr val="dk1"/>
                </a:solidFill>
                <a:latin typeface="Calibri"/>
                <a:ea typeface="Calibri"/>
                <a:cs typeface="Calibri"/>
                <a:sym typeface="Calibri"/>
              </a:rPr>
              <a:t>Man kan behöva ta ställning till om man ska stanna till vid det som händer och reda ut  det eller bara kommentera kort och rikta uppmärksamheten mot att gå vidare i dagens session.</a:t>
            </a:r>
            <a:endParaRPr/>
          </a:p>
        </p:txBody>
      </p:sp>
      <p:sp>
        <p:nvSpPr>
          <p:cNvPr id="673" name="Google Shape;673;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8</a:t>
            </a:fld>
            <a:endParaRPr/>
          </a:p>
        </p:txBody>
      </p:sp>
    </p:spTree>
    <p:extLst>
      <p:ext uri="{BB962C8B-B14F-4D97-AF65-F5344CB8AC3E}">
        <p14:creationId xmlns:p14="http://schemas.microsoft.com/office/powerpoint/2010/main" val="2701118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sz="1200" b="1" i="0" u="none" strike="noStrike">
                <a:solidFill>
                  <a:schemeClr val="dk1"/>
                </a:solidFill>
                <a:latin typeface="Calibri"/>
                <a:ea typeface="Calibri"/>
                <a:cs typeface="Calibri"/>
                <a:sym typeface="Calibri"/>
              </a:rPr>
              <a:t>Rama in:</a:t>
            </a:r>
            <a:br>
              <a:rPr lang="sv-SE"/>
            </a:br>
            <a:r>
              <a:rPr lang="sv-SE" sz="1200" b="0" i="0" u="none" strike="noStrike">
                <a:solidFill>
                  <a:schemeClr val="dk1"/>
                </a:solidFill>
                <a:latin typeface="Calibri"/>
                <a:ea typeface="Calibri"/>
                <a:cs typeface="Calibri"/>
                <a:sym typeface="Calibri"/>
              </a:rPr>
              <a:t>Innebär att skapa trygghet genom att hjälpa gruppen att identifiera var i programmet man befinner sig. Inled med att återknyta till föregående session. Ange kort vad dagens session kommer att bestå i. Avsluta med att säga något sammanfattandebom vad ni gjort i dag och eventuellt om vad  ni ska fortsätta med nästa gång.</a:t>
            </a:r>
            <a:br>
              <a:rPr lang="sv-SE"/>
            </a:br>
            <a:br>
              <a:rPr lang="sv-SE"/>
            </a:br>
            <a:r>
              <a:rPr lang="sv-SE" sz="1200" b="1" i="0" u="none" strike="noStrike">
                <a:solidFill>
                  <a:schemeClr val="dk1"/>
                </a:solidFill>
                <a:latin typeface="Calibri"/>
                <a:ea typeface="Calibri"/>
                <a:cs typeface="Calibri"/>
                <a:sym typeface="Calibri"/>
              </a:rPr>
              <a:t>Styra mål och lärande:</a:t>
            </a:r>
            <a:br>
              <a:rPr lang="sv-SE"/>
            </a:br>
            <a:r>
              <a:rPr lang="sv-SE" sz="1200" b="0" i="0" u="none" strike="noStrike">
                <a:solidFill>
                  <a:schemeClr val="dk1"/>
                </a:solidFill>
                <a:latin typeface="Calibri"/>
                <a:ea typeface="Calibri"/>
                <a:cs typeface="Calibri"/>
                <a:sym typeface="Calibri"/>
              </a:rPr>
              <a:t>Att ha en idé om vad man tänker att gruppen ska få ut av en viss session och anpassa innehåll och takt utifrån det. Det kan innebära att man inte blir klar med sessionens innehåll vissa gånger, så som den beskrivs i manualen, och att  det en annan gång går fortare än man  tänkt. Det viktiga är vad deltagarna får med sig, inte att kunna bocka av alla moment i manualen.</a:t>
            </a:r>
            <a:br>
              <a:rPr lang="sv-SE"/>
            </a:br>
            <a:br>
              <a:rPr lang="sv-SE"/>
            </a:br>
            <a:r>
              <a:rPr lang="sv-SE" sz="1200" b="1" i="0" u="none" strike="noStrike">
                <a:solidFill>
                  <a:schemeClr val="dk1"/>
                </a:solidFill>
                <a:latin typeface="Calibri"/>
                <a:ea typeface="Calibri"/>
                <a:cs typeface="Calibri"/>
                <a:sym typeface="Calibri"/>
              </a:rPr>
              <a:t>Ge input:</a:t>
            </a:r>
            <a:br>
              <a:rPr lang="sv-SE"/>
            </a:br>
            <a:r>
              <a:rPr lang="sv-SE" sz="1200" b="0" i="0" u="none" strike="noStrike">
                <a:solidFill>
                  <a:schemeClr val="dk1"/>
                </a:solidFill>
                <a:latin typeface="Calibri"/>
                <a:ea typeface="Calibri"/>
                <a:cs typeface="Calibri"/>
                <a:sym typeface="Calibri"/>
              </a:rPr>
              <a:t>Som gruppledare påverkar man intensiteten i samspelet genom både tempo och grad av känslomässig kontakt (t ex röst, blickkontakt). Om intensiteten är låg riskerar man att deltagarna blir antingen osäkra eller distraherade av andra intryck. Det kan även bli för mycket åt andra hållet, så att det upplevs som krävande. Sträva efter balans.</a:t>
            </a:r>
            <a:br>
              <a:rPr lang="sv-SE"/>
            </a:br>
            <a:br>
              <a:rPr lang="sv-SE"/>
            </a:br>
            <a:r>
              <a:rPr lang="sv-SE" sz="1200" b="1" i="0" u="none" strike="noStrike">
                <a:solidFill>
                  <a:schemeClr val="dk1"/>
                </a:solidFill>
                <a:latin typeface="Calibri"/>
                <a:ea typeface="Calibri"/>
                <a:cs typeface="Calibri"/>
                <a:sym typeface="Calibri"/>
              </a:rPr>
              <a:t>Anpassa:</a:t>
            </a:r>
            <a:br>
              <a:rPr lang="sv-SE"/>
            </a:br>
            <a:r>
              <a:rPr lang="sv-SE" sz="1200" b="0" i="0" u="none" strike="noStrike">
                <a:solidFill>
                  <a:schemeClr val="dk1"/>
                </a:solidFill>
                <a:latin typeface="Calibri"/>
                <a:ea typeface="Calibri"/>
                <a:cs typeface="Calibri"/>
                <a:sym typeface="Calibri"/>
              </a:rPr>
              <a:t>Försök att vara uppmärksam på deltagarnas reaktioner, både i känslor och beteende. Här kan den gruppledare som är biträdande fylla en viktig funktion för att fånga upp om enskilda deltagare t ex inte hänger med i det som sägs, inte får talutrymme eller känner sig obekväma på ett sätt som inte är bra.</a:t>
            </a:r>
            <a:br>
              <a:rPr lang="sv-SE"/>
            </a:br>
            <a:br>
              <a:rPr lang="sv-SE"/>
            </a:br>
            <a:r>
              <a:rPr lang="sv-SE" sz="1200" b="1" i="0" u="none" strike="noStrike">
                <a:solidFill>
                  <a:schemeClr val="dk1"/>
                </a:solidFill>
                <a:latin typeface="Calibri"/>
                <a:ea typeface="Calibri"/>
                <a:cs typeface="Calibri"/>
                <a:sym typeface="Calibri"/>
              </a:rPr>
              <a:t>Upprätthåll överenskommelser:</a:t>
            </a:r>
            <a:br>
              <a:rPr lang="sv-SE"/>
            </a:br>
            <a:r>
              <a:rPr lang="sv-SE" sz="1200" b="0" i="0" u="none" strike="noStrike">
                <a:solidFill>
                  <a:schemeClr val="dk1"/>
                </a:solidFill>
                <a:latin typeface="Calibri"/>
                <a:ea typeface="Calibri"/>
                <a:cs typeface="Calibri"/>
                <a:sym typeface="Calibri"/>
              </a:rPr>
              <a:t>En uppgift för gruppledaren är att se till att de gemensamma regler gruppen enades om vid den första sessionen upprätthålls. Om någon bryter mot överenskommelsen är det gruppledarnas ansvar att agera på lämpligt sätt, om det så bara är med en kommentar. Det skapar trygghet för gruppmedlemmarna att gruppledaren visar att de gemensamma reglerna faktiskt gäller.</a:t>
            </a:r>
            <a:br>
              <a:rPr lang="sv-SE"/>
            </a:br>
            <a:br>
              <a:rPr lang="sv-SE"/>
            </a:br>
            <a:r>
              <a:rPr lang="sv-SE" sz="1200" b="1" i="0" u="none" strike="noStrike">
                <a:solidFill>
                  <a:schemeClr val="dk1"/>
                </a:solidFill>
                <a:latin typeface="Calibri"/>
                <a:ea typeface="Calibri"/>
                <a:cs typeface="Calibri"/>
                <a:sym typeface="Calibri"/>
              </a:rPr>
              <a:t>Hantera oväntade situationer:</a:t>
            </a:r>
            <a:br>
              <a:rPr lang="sv-SE"/>
            </a:br>
            <a:r>
              <a:rPr lang="sv-SE" sz="1200" b="0" i="0" u="none" strike="noStrike">
                <a:solidFill>
                  <a:schemeClr val="dk1"/>
                </a:solidFill>
                <a:latin typeface="Calibri"/>
                <a:ea typeface="Calibri"/>
                <a:cs typeface="Calibri"/>
                <a:sym typeface="Calibri"/>
              </a:rPr>
              <a:t>Gruppledarfärdigheter innebär till stor del att man kan hålla gruppen samman och lotsa den vidare även då samspelet inte blir som planerat. Det kan t ex gälla att en deltagare uttrycker  något som faller helt utanför samtalets ram, som sårar en annan gruppmedlem eller som uppenbart uttrycker psykiatriska symtom, som paranoia.</a:t>
            </a:r>
            <a:br>
              <a:rPr lang="sv-SE"/>
            </a:br>
            <a:br>
              <a:rPr lang="sv-SE"/>
            </a:br>
            <a:r>
              <a:rPr lang="sv-SE" sz="1200" b="0" i="0" u="none" strike="noStrike">
                <a:solidFill>
                  <a:schemeClr val="dk1"/>
                </a:solidFill>
                <a:latin typeface="Calibri"/>
                <a:ea typeface="Calibri"/>
                <a:cs typeface="Calibri"/>
                <a:sym typeface="Calibri"/>
              </a:rPr>
              <a:t>Man kan behöva ta ställning till om man ska stanna till vid det som händer och reda ut  det eller bara kommentera kort och rikta uppmärksamheten mot att gå vidare i dagens session.</a:t>
            </a:r>
            <a:endParaRPr/>
          </a:p>
        </p:txBody>
      </p:sp>
      <p:sp>
        <p:nvSpPr>
          <p:cNvPr id="673" name="Google Shape;673;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9</a:t>
            </a:fld>
            <a:endParaRPr/>
          </a:p>
        </p:txBody>
      </p:sp>
    </p:spTree>
    <p:extLst>
      <p:ext uri="{BB962C8B-B14F-4D97-AF65-F5344CB8AC3E}">
        <p14:creationId xmlns:p14="http://schemas.microsoft.com/office/powerpoint/2010/main" val="251539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7CE774E-9DD1-12B0-6EAF-5047A805AE14}"/>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DFFE3CF9-6085-4A23-3E2C-6F65D68160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1DD7CBAA-3A96-AF96-D296-0B33C7F8FB5D}"/>
              </a:ext>
            </a:extLst>
          </p:cNvPr>
          <p:cNvSpPr>
            <a:spLocks noGrp="1"/>
          </p:cNvSpPr>
          <p:nvPr>
            <p:ph type="dt" sz="half" idx="10"/>
          </p:nvPr>
        </p:nvSpPr>
        <p:spPr/>
        <p:txBody>
          <a:bodyPr/>
          <a:lstStyle/>
          <a:p>
            <a:fld id="{14FADEC2-5927-EA4F-B131-A94EB40D3C0E}" type="datetime1">
              <a:rPr lang="sv-SE" smtClean="0"/>
              <a:t>2023-11-29</a:t>
            </a:fld>
            <a:endParaRPr lang="sv-SE"/>
          </a:p>
        </p:txBody>
      </p:sp>
      <p:sp>
        <p:nvSpPr>
          <p:cNvPr id="5" name="Platshållare för sidfot 4">
            <a:extLst>
              <a:ext uri="{FF2B5EF4-FFF2-40B4-BE49-F238E27FC236}">
                <a16:creationId xmlns:a16="http://schemas.microsoft.com/office/drawing/2014/main" id="{99563B6D-3F73-E89B-ACCD-F150A7062B59}"/>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E9DB212E-A33A-80A9-C06E-EAB98BEEDB42}"/>
              </a:ext>
            </a:extLst>
          </p:cNvPr>
          <p:cNvSpPr>
            <a:spLocks noGrp="1"/>
          </p:cNvSpPr>
          <p:nvPr>
            <p:ph type="sldNum" sz="quarter" idx="12"/>
          </p:nvPr>
        </p:nvSpPr>
        <p:spPr/>
        <p:txBody>
          <a:bodyPr/>
          <a:lstStyle/>
          <a:p>
            <a:fld id="{E672462B-F47B-7843-973E-6B662840C388}" type="slidenum">
              <a:rPr lang="sv-SE" smtClean="0"/>
              <a:t>‹#›</a:t>
            </a:fld>
            <a:endParaRPr lang="sv-SE"/>
          </a:p>
        </p:txBody>
      </p:sp>
    </p:spTree>
    <p:extLst>
      <p:ext uri="{BB962C8B-B14F-4D97-AF65-F5344CB8AC3E}">
        <p14:creationId xmlns:p14="http://schemas.microsoft.com/office/powerpoint/2010/main" val="828663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7FC42A2-0B24-B7C4-6271-FF355B60AF66}"/>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28ED705B-6A7C-77FE-C539-6414F30E6AB8}"/>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B190A2A-F4F0-784F-D243-365B8EE5DCD0}"/>
              </a:ext>
            </a:extLst>
          </p:cNvPr>
          <p:cNvSpPr>
            <a:spLocks noGrp="1"/>
          </p:cNvSpPr>
          <p:nvPr>
            <p:ph type="dt" sz="half" idx="10"/>
          </p:nvPr>
        </p:nvSpPr>
        <p:spPr/>
        <p:txBody>
          <a:bodyPr/>
          <a:lstStyle/>
          <a:p>
            <a:fld id="{31740B8F-C8C3-504F-9592-D5FF03FC6208}" type="datetime1">
              <a:rPr lang="sv-SE" smtClean="0"/>
              <a:t>2023-11-29</a:t>
            </a:fld>
            <a:endParaRPr lang="sv-SE"/>
          </a:p>
        </p:txBody>
      </p:sp>
      <p:sp>
        <p:nvSpPr>
          <p:cNvPr id="5" name="Platshållare för sidfot 4">
            <a:extLst>
              <a:ext uri="{FF2B5EF4-FFF2-40B4-BE49-F238E27FC236}">
                <a16:creationId xmlns:a16="http://schemas.microsoft.com/office/drawing/2014/main" id="{856DD8A3-D187-AF29-C35D-C0FC7BCD49D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BD03BD2-B6F5-119C-C64E-640BB9504665}"/>
              </a:ext>
            </a:extLst>
          </p:cNvPr>
          <p:cNvSpPr>
            <a:spLocks noGrp="1"/>
          </p:cNvSpPr>
          <p:nvPr>
            <p:ph type="sldNum" sz="quarter" idx="12"/>
          </p:nvPr>
        </p:nvSpPr>
        <p:spPr/>
        <p:txBody>
          <a:bodyPr/>
          <a:lstStyle/>
          <a:p>
            <a:fld id="{E672462B-F47B-7843-973E-6B662840C388}" type="slidenum">
              <a:rPr lang="sv-SE" smtClean="0"/>
              <a:t>‹#›</a:t>
            </a:fld>
            <a:endParaRPr lang="sv-SE"/>
          </a:p>
        </p:txBody>
      </p:sp>
    </p:spTree>
    <p:extLst>
      <p:ext uri="{BB962C8B-B14F-4D97-AF65-F5344CB8AC3E}">
        <p14:creationId xmlns:p14="http://schemas.microsoft.com/office/powerpoint/2010/main" val="1664708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2880ECD4-8616-2E30-05DB-86A92F671B39}"/>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BEF72A20-15DC-F0F2-90D9-2533DA124DF0}"/>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FD97C4E-43C9-DFFB-5BEB-4B6104D55F71}"/>
              </a:ext>
            </a:extLst>
          </p:cNvPr>
          <p:cNvSpPr>
            <a:spLocks noGrp="1"/>
          </p:cNvSpPr>
          <p:nvPr>
            <p:ph type="dt" sz="half" idx="10"/>
          </p:nvPr>
        </p:nvSpPr>
        <p:spPr/>
        <p:txBody>
          <a:bodyPr/>
          <a:lstStyle/>
          <a:p>
            <a:fld id="{8BCF88AD-5AD4-1F48-A369-902F18908E25}" type="datetime1">
              <a:rPr lang="sv-SE" smtClean="0"/>
              <a:t>2023-11-29</a:t>
            </a:fld>
            <a:endParaRPr lang="sv-SE"/>
          </a:p>
        </p:txBody>
      </p:sp>
      <p:sp>
        <p:nvSpPr>
          <p:cNvPr id="5" name="Platshållare för sidfot 4">
            <a:extLst>
              <a:ext uri="{FF2B5EF4-FFF2-40B4-BE49-F238E27FC236}">
                <a16:creationId xmlns:a16="http://schemas.microsoft.com/office/drawing/2014/main" id="{68294F55-4816-57F8-400C-EB104935F2E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E393548-D7B2-6B17-AA14-C0590DA3ADF6}"/>
              </a:ext>
            </a:extLst>
          </p:cNvPr>
          <p:cNvSpPr>
            <a:spLocks noGrp="1"/>
          </p:cNvSpPr>
          <p:nvPr>
            <p:ph type="sldNum" sz="quarter" idx="12"/>
          </p:nvPr>
        </p:nvSpPr>
        <p:spPr/>
        <p:txBody>
          <a:bodyPr/>
          <a:lstStyle/>
          <a:p>
            <a:fld id="{E672462B-F47B-7843-973E-6B662840C388}" type="slidenum">
              <a:rPr lang="sv-SE" smtClean="0"/>
              <a:t>‹#›</a:t>
            </a:fld>
            <a:endParaRPr lang="sv-SE"/>
          </a:p>
        </p:txBody>
      </p:sp>
    </p:spTree>
    <p:extLst>
      <p:ext uri="{BB962C8B-B14F-4D97-AF65-F5344CB8AC3E}">
        <p14:creationId xmlns:p14="http://schemas.microsoft.com/office/powerpoint/2010/main" val="1800192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ld med bildtext" type="picTx">
  <p:cSld name="1_Bild med bildtext">
    <p:spTree>
      <p:nvGrpSpPr>
        <p:cNvPr id="1" name="Shape 62"/>
        <p:cNvGrpSpPr/>
        <p:nvPr/>
      </p:nvGrpSpPr>
      <p:grpSpPr>
        <a:xfrm>
          <a:off x="0" y="0"/>
          <a:ext cx="0" cy="0"/>
          <a:chOff x="0" y="0"/>
          <a:chExt cx="0" cy="0"/>
        </a:xfrm>
      </p:grpSpPr>
      <p:sp>
        <p:nvSpPr>
          <p:cNvPr id="63" name="Google Shape;63;p6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12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 name="Google Shape;65;p6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12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4289949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DDA4F0-74BA-0FA8-EBCF-C748202482C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D9E3BC39-C9D8-4EB8-9E92-430817649D50}"/>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55C62C63-4152-1560-DAF2-76AD39CAD631}"/>
              </a:ext>
            </a:extLst>
          </p:cNvPr>
          <p:cNvSpPr>
            <a:spLocks noGrp="1"/>
          </p:cNvSpPr>
          <p:nvPr>
            <p:ph type="dt" sz="half" idx="10"/>
          </p:nvPr>
        </p:nvSpPr>
        <p:spPr/>
        <p:txBody>
          <a:bodyPr/>
          <a:lstStyle/>
          <a:p>
            <a:fld id="{8BB6D9DF-2754-6A46-A7A1-8C4D680DF0A7}" type="datetime1">
              <a:rPr lang="sv-SE" smtClean="0"/>
              <a:t>2023-11-29</a:t>
            </a:fld>
            <a:endParaRPr lang="sv-SE"/>
          </a:p>
        </p:txBody>
      </p:sp>
      <p:sp>
        <p:nvSpPr>
          <p:cNvPr id="5" name="Platshållare för sidfot 4">
            <a:extLst>
              <a:ext uri="{FF2B5EF4-FFF2-40B4-BE49-F238E27FC236}">
                <a16:creationId xmlns:a16="http://schemas.microsoft.com/office/drawing/2014/main" id="{7669E23E-EA8E-22CE-F0F7-C408E4A01BD7}"/>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46F86422-70BA-454A-615D-C2603AC09E8B}"/>
              </a:ext>
            </a:extLst>
          </p:cNvPr>
          <p:cNvSpPr>
            <a:spLocks noGrp="1"/>
          </p:cNvSpPr>
          <p:nvPr>
            <p:ph type="sldNum" sz="quarter" idx="12"/>
          </p:nvPr>
        </p:nvSpPr>
        <p:spPr/>
        <p:txBody>
          <a:bodyPr/>
          <a:lstStyle/>
          <a:p>
            <a:fld id="{E672462B-F47B-7843-973E-6B662840C388}" type="slidenum">
              <a:rPr lang="sv-SE" smtClean="0"/>
              <a:t>‹#›</a:t>
            </a:fld>
            <a:endParaRPr lang="sv-SE"/>
          </a:p>
        </p:txBody>
      </p:sp>
      <p:pic>
        <p:nvPicPr>
          <p:cNvPr id="7" name="Bildobjekt 6" descr="En bild som visar Grafik, blomma, kreativitet&#10;&#10;Automatiskt genererad beskrivning">
            <a:extLst>
              <a:ext uri="{FF2B5EF4-FFF2-40B4-BE49-F238E27FC236}">
                <a16:creationId xmlns:a16="http://schemas.microsoft.com/office/drawing/2014/main" id="{10D3BC8A-AA7D-6EBD-2B3F-997AAC91C40D}"/>
              </a:ext>
            </a:extLst>
          </p:cNvPr>
          <p:cNvPicPr>
            <a:picLocks noChangeAspect="1"/>
          </p:cNvPicPr>
          <p:nvPr userDrawn="1"/>
        </p:nvPicPr>
        <p:blipFill>
          <a:blip r:embed="rId2"/>
          <a:stretch>
            <a:fillRect/>
          </a:stretch>
        </p:blipFill>
        <p:spPr>
          <a:xfrm>
            <a:off x="5369378" y="5964176"/>
            <a:ext cx="1453243" cy="784348"/>
          </a:xfrm>
          <a:prstGeom prst="rect">
            <a:avLst/>
          </a:prstGeom>
        </p:spPr>
      </p:pic>
    </p:spTree>
    <p:extLst>
      <p:ext uri="{BB962C8B-B14F-4D97-AF65-F5344CB8AC3E}">
        <p14:creationId xmlns:p14="http://schemas.microsoft.com/office/powerpoint/2010/main" val="2950911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4685840-077A-054B-4FE9-598DCACF00DC}"/>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57FC4C28-DE78-393F-1F40-C9962767D0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5BAAEB00-7AD2-4626-B911-9E990852EAE4}"/>
              </a:ext>
            </a:extLst>
          </p:cNvPr>
          <p:cNvSpPr>
            <a:spLocks noGrp="1"/>
          </p:cNvSpPr>
          <p:nvPr>
            <p:ph type="dt" sz="half" idx="10"/>
          </p:nvPr>
        </p:nvSpPr>
        <p:spPr/>
        <p:txBody>
          <a:bodyPr/>
          <a:lstStyle/>
          <a:p>
            <a:fld id="{670E38FE-175E-3B4B-AF16-5833E2CAAEF4}" type="datetime1">
              <a:rPr lang="sv-SE" smtClean="0"/>
              <a:t>2023-11-29</a:t>
            </a:fld>
            <a:endParaRPr lang="sv-SE"/>
          </a:p>
        </p:txBody>
      </p:sp>
      <p:sp>
        <p:nvSpPr>
          <p:cNvPr id="5" name="Platshållare för sidfot 4">
            <a:extLst>
              <a:ext uri="{FF2B5EF4-FFF2-40B4-BE49-F238E27FC236}">
                <a16:creationId xmlns:a16="http://schemas.microsoft.com/office/drawing/2014/main" id="{5A28B13D-2D76-23D7-32D7-55C82D0A426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DECA1CE-FF06-53C1-7877-0452D8BEA94C}"/>
              </a:ext>
            </a:extLst>
          </p:cNvPr>
          <p:cNvSpPr>
            <a:spLocks noGrp="1"/>
          </p:cNvSpPr>
          <p:nvPr>
            <p:ph type="sldNum" sz="quarter" idx="12"/>
          </p:nvPr>
        </p:nvSpPr>
        <p:spPr/>
        <p:txBody>
          <a:bodyPr/>
          <a:lstStyle/>
          <a:p>
            <a:fld id="{E672462B-F47B-7843-973E-6B662840C388}" type="slidenum">
              <a:rPr lang="sv-SE" smtClean="0"/>
              <a:t>‹#›</a:t>
            </a:fld>
            <a:endParaRPr lang="sv-SE"/>
          </a:p>
        </p:txBody>
      </p:sp>
    </p:spTree>
    <p:extLst>
      <p:ext uri="{BB962C8B-B14F-4D97-AF65-F5344CB8AC3E}">
        <p14:creationId xmlns:p14="http://schemas.microsoft.com/office/powerpoint/2010/main" val="2900200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6792142-6DE5-DFA3-97E8-14B139AC6B4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FDEEEEE-B9E9-50DD-1518-B956EBB8DA78}"/>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37DCDDBB-99C6-6535-057B-F97715FD25FF}"/>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D0E6152F-7838-2250-7768-40589ACE8E33}"/>
              </a:ext>
            </a:extLst>
          </p:cNvPr>
          <p:cNvSpPr>
            <a:spLocks noGrp="1"/>
          </p:cNvSpPr>
          <p:nvPr>
            <p:ph type="dt" sz="half" idx="10"/>
          </p:nvPr>
        </p:nvSpPr>
        <p:spPr/>
        <p:txBody>
          <a:bodyPr/>
          <a:lstStyle/>
          <a:p>
            <a:fld id="{7809EF8E-6913-7D42-ADAA-1A94CCCC3879}" type="datetime1">
              <a:rPr lang="sv-SE" smtClean="0"/>
              <a:t>2023-11-29</a:t>
            </a:fld>
            <a:endParaRPr lang="sv-SE"/>
          </a:p>
        </p:txBody>
      </p:sp>
      <p:sp>
        <p:nvSpPr>
          <p:cNvPr id="6" name="Platshållare för sidfot 5">
            <a:extLst>
              <a:ext uri="{FF2B5EF4-FFF2-40B4-BE49-F238E27FC236}">
                <a16:creationId xmlns:a16="http://schemas.microsoft.com/office/drawing/2014/main" id="{88D3F41D-ACCB-1CC4-02F5-DB6D07C90C8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9B0CACA-95C8-C5DF-BC69-5128C85ADC4A}"/>
              </a:ext>
            </a:extLst>
          </p:cNvPr>
          <p:cNvSpPr>
            <a:spLocks noGrp="1"/>
          </p:cNvSpPr>
          <p:nvPr>
            <p:ph type="sldNum" sz="quarter" idx="12"/>
          </p:nvPr>
        </p:nvSpPr>
        <p:spPr/>
        <p:txBody>
          <a:bodyPr/>
          <a:lstStyle/>
          <a:p>
            <a:fld id="{E672462B-F47B-7843-973E-6B662840C388}" type="slidenum">
              <a:rPr lang="sv-SE" smtClean="0"/>
              <a:t>‹#›</a:t>
            </a:fld>
            <a:endParaRPr lang="sv-SE"/>
          </a:p>
        </p:txBody>
      </p:sp>
    </p:spTree>
    <p:extLst>
      <p:ext uri="{BB962C8B-B14F-4D97-AF65-F5344CB8AC3E}">
        <p14:creationId xmlns:p14="http://schemas.microsoft.com/office/powerpoint/2010/main" val="4133877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1FC5C18-CF8F-D40B-0450-EAC920F68905}"/>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49BBD9E-A008-306E-C4D4-259F48A977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EAC1D59-B3A3-0271-994A-B1983BF5CAC5}"/>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10CF1AEA-6640-17CA-E5C1-42D9671EEB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1D700B09-F539-9D29-3B13-437A87D6F7C9}"/>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6667560C-8E5E-584E-6249-75C089FAC6E9}"/>
              </a:ext>
            </a:extLst>
          </p:cNvPr>
          <p:cNvSpPr>
            <a:spLocks noGrp="1"/>
          </p:cNvSpPr>
          <p:nvPr>
            <p:ph type="dt" sz="half" idx="10"/>
          </p:nvPr>
        </p:nvSpPr>
        <p:spPr/>
        <p:txBody>
          <a:bodyPr/>
          <a:lstStyle/>
          <a:p>
            <a:fld id="{5D067B67-E2B8-9547-9C30-6513EB4F441A}" type="datetime1">
              <a:rPr lang="sv-SE" smtClean="0"/>
              <a:t>2023-11-29</a:t>
            </a:fld>
            <a:endParaRPr lang="sv-SE"/>
          </a:p>
        </p:txBody>
      </p:sp>
      <p:sp>
        <p:nvSpPr>
          <p:cNvPr id="8" name="Platshållare för sidfot 7">
            <a:extLst>
              <a:ext uri="{FF2B5EF4-FFF2-40B4-BE49-F238E27FC236}">
                <a16:creationId xmlns:a16="http://schemas.microsoft.com/office/drawing/2014/main" id="{4B1F8614-A6E6-5759-61BD-E88DFBEA5A0C}"/>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171BF245-E679-ACDB-DC58-BC1097FB7A6E}"/>
              </a:ext>
            </a:extLst>
          </p:cNvPr>
          <p:cNvSpPr>
            <a:spLocks noGrp="1"/>
          </p:cNvSpPr>
          <p:nvPr>
            <p:ph type="sldNum" sz="quarter" idx="12"/>
          </p:nvPr>
        </p:nvSpPr>
        <p:spPr/>
        <p:txBody>
          <a:bodyPr/>
          <a:lstStyle/>
          <a:p>
            <a:fld id="{E672462B-F47B-7843-973E-6B662840C388}" type="slidenum">
              <a:rPr lang="sv-SE" smtClean="0"/>
              <a:t>‹#›</a:t>
            </a:fld>
            <a:endParaRPr lang="sv-SE"/>
          </a:p>
        </p:txBody>
      </p:sp>
    </p:spTree>
    <p:extLst>
      <p:ext uri="{BB962C8B-B14F-4D97-AF65-F5344CB8AC3E}">
        <p14:creationId xmlns:p14="http://schemas.microsoft.com/office/powerpoint/2010/main" val="3844796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398FE94-A305-86F2-663F-98E12EB9A45D}"/>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F99C3158-A4BA-3EA8-D313-54F00709FB60}"/>
              </a:ext>
            </a:extLst>
          </p:cNvPr>
          <p:cNvSpPr>
            <a:spLocks noGrp="1"/>
          </p:cNvSpPr>
          <p:nvPr>
            <p:ph type="dt" sz="half" idx="10"/>
          </p:nvPr>
        </p:nvSpPr>
        <p:spPr/>
        <p:txBody>
          <a:bodyPr/>
          <a:lstStyle/>
          <a:p>
            <a:fld id="{5F0A99F4-A4DE-7C4D-87A8-A095F2B70852}" type="datetime1">
              <a:rPr lang="sv-SE" smtClean="0"/>
              <a:t>2023-11-29</a:t>
            </a:fld>
            <a:endParaRPr lang="sv-SE"/>
          </a:p>
        </p:txBody>
      </p:sp>
      <p:sp>
        <p:nvSpPr>
          <p:cNvPr id="4" name="Platshållare för sidfot 3">
            <a:extLst>
              <a:ext uri="{FF2B5EF4-FFF2-40B4-BE49-F238E27FC236}">
                <a16:creationId xmlns:a16="http://schemas.microsoft.com/office/drawing/2014/main" id="{71C58089-C309-5253-F1A5-CE17F1D986AF}"/>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A1A42682-22BD-465A-1404-8277103987CC}"/>
              </a:ext>
            </a:extLst>
          </p:cNvPr>
          <p:cNvSpPr>
            <a:spLocks noGrp="1"/>
          </p:cNvSpPr>
          <p:nvPr>
            <p:ph type="sldNum" sz="quarter" idx="12"/>
          </p:nvPr>
        </p:nvSpPr>
        <p:spPr/>
        <p:txBody>
          <a:bodyPr/>
          <a:lstStyle/>
          <a:p>
            <a:fld id="{E672462B-F47B-7843-973E-6B662840C388}" type="slidenum">
              <a:rPr lang="sv-SE" smtClean="0"/>
              <a:t>‹#›</a:t>
            </a:fld>
            <a:endParaRPr lang="sv-SE"/>
          </a:p>
        </p:txBody>
      </p:sp>
    </p:spTree>
    <p:extLst>
      <p:ext uri="{BB962C8B-B14F-4D97-AF65-F5344CB8AC3E}">
        <p14:creationId xmlns:p14="http://schemas.microsoft.com/office/powerpoint/2010/main" val="2728342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4EE8655-E69C-5A20-FD30-49C9C9282810}"/>
              </a:ext>
            </a:extLst>
          </p:cNvPr>
          <p:cNvSpPr>
            <a:spLocks noGrp="1"/>
          </p:cNvSpPr>
          <p:nvPr>
            <p:ph type="dt" sz="half" idx="10"/>
          </p:nvPr>
        </p:nvSpPr>
        <p:spPr/>
        <p:txBody>
          <a:bodyPr/>
          <a:lstStyle/>
          <a:p>
            <a:fld id="{0A6D3BDB-B492-A24F-BC70-2E386C12B7AA}" type="datetime1">
              <a:rPr lang="sv-SE" smtClean="0"/>
              <a:t>2023-11-29</a:t>
            </a:fld>
            <a:endParaRPr lang="sv-SE"/>
          </a:p>
        </p:txBody>
      </p:sp>
      <p:sp>
        <p:nvSpPr>
          <p:cNvPr id="3" name="Platshållare för sidfot 2">
            <a:extLst>
              <a:ext uri="{FF2B5EF4-FFF2-40B4-BE49-F238E27FC236}">
                <a16:creationId xmlns:a16="http://schemas.microsoft.com/office/drawing/2014/main" id="{716AAA31-3CC2-327A-3E9A-5CF38A403755}"/>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C289F5EB-C54E-6AB0-BC33-13441F08D4DA}"/>
              </a:ext>
            </a:extLst>
          </p:cNvPr>
          <p:cNvSpPr>
            <a:spLocks noGrp="1"/>
          </p:cNvSpPr>
          <p:nvPr>
            <p:ph type="sldNum" sz="quarter" idx="12"/>
          </p:nvPr>
        </p:nvSpPr>
        <p:spPr/>
        <p:txBody>
          <a:bodyPr/>
          <a:lstStyle/>
          <a:p>
            <a:fld id="{E672462B-F47B-7843-973E-6B662840C388}" type="slidenum">
              <a:rPr lang="sv-SE" smtClean="0"/>
              <a:t>‹#›</a:t>
            </a:fld>
            <a:endParaRPr lang="sv-SE"/>
          </a:p>
        </p:txBody>
      </p:sp>
    </p:spTree>
    <p:extLst>
      <p:ext uri="{BB962C8B-B14F-4D97-AF65-F5344CB8AC3E}">
        <p14:creationId xmlns:p14="http://schemas.microsoft.com/office/powerpoint/2010/main" val="144409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506EB8-BF10-FA8A-8DBE-4BCEB294D6B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1A0EC7D-D4FE-C68C-C4C4-F83CF67AD8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16B8BCA9-1B34-561B-8019-65A1C71098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30F8F90C-6602-B78D-30C9-654A793B1624}"/>
              </a:ext>
            </a:extLst>
          </p:cNvPr>
          <p:cNvSpPr>
            <a:spLocks noGrp="1"/>
          </p:cNvSpPr>
          <p:nvPr>
            <p:ph type="dt" sz="half" idx="10"/>
          </p:nvPr>
        </p:nvSpPr>
        <p:spPr/>
        <p:txBody>
          <a:bodyPr/>
          <a:lstStyle/>
          <a:p>
            <a:fld id="{CB066164-64CB-9040-9530-FCF486D8ED5C}" type="datetime1">
              <a:rPr lang="sv-SE" smtClean="0"/>
              <a:t>2023-11-29</a:t>
            </a:fld>
            <a:endParaRPr lang="sv-SE"/>
          </a:p>
        </p:txBody>
      </p:sp>
      <p:sp>
        <p:nvSpPr>
          <p:cNvPr id="6" name="Platshållare för sidfot 5">
            <a:extLst>
              <a:ext uri="{FF2B5EF4-FFF2-40B4-BE49-F238E27FC236}">
                <a16:creationId xmlns:a16="http://schemas.microsoft.com/office/drawing/2014/main" id="{134067C4-F9AE-775D-C1D2-5A3F15C86F02}"/>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06A7018-A457-A5D2-7648-26A5E9B24207}"/>
              </a:ext>
            </a:extLst>
          </p:cNvPr>
          <p:cNvSpPr>
            <a:spLocks noGrp="1"/>
          </p:cNvSpPr>
          <p:nvPr>
            <p:ph type="sldNum" sz="quarter" idx="12"/>
          </p:nvPr>
        </p:nvSpPr>
        <p:spPr/>
        <p:txBody>
          <a:bodyPr/>
          <a:lstStyle/>
          <a:p>
            <a:fld id="{E672462B-F47B-7843-973E-6B662840C388}" type="slidenum">
              <a:rPr lang="sv-SE" smtClean="0"/>
              <a:t>‹#›</a:t>
            </a:fld>
            <a:endParaRPr lang="sv-SE"/>
          </a:p>
        </p:txBody>
      </p:sp>
    </p:spTree>
    <p:extLst>
      <p:ext uri="{BB962C8B-B14F-4D97-AF65-F5344CB8AC3E}">
        <p14:creationId xmlns:p14="http://schemas.microsoft.com/office/powerpoint/2010/main" val="4254377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57ACF46-16EC-EA1B-3FA4-86C5A9C404CA}"/>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190C158F-311A-DD41-0B19-A60F672F80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A41FAB7A-4065-3348-2E6E-03511086C0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FE0B16E-1EEC-6931-3CA2-04A9EA57D100}"/>
              </a:ext>
            </a:extLst>
          </p:cNvPr>
          <p:cNvSpPr>
            <a:spLocks noGrp="1"/>
          </p:cNvSpPr>
          <p:nvPr>
            <p:ph type="dt" sz="half" idx="10"/>
          </p:nvPr>
        </p:nvSpPr>
        <p:spPr/>
        <p:txBody>
          <a:bodyPr/>
          <a:lstStyle/>
          <a:p>
            <a:fld id="{48CD677D-E33C-BE4A-85BD-58C729D44A40}" type="datetime1">
              <a:rPr lang="sv-SE" smtClean="0"/>
              <a:t>2023-11-29</a:t>
            </a:fld>
            <a:endParaRPr lang="sv-SE"/>
          </a:p>
        </p:txBody>
      </p:sp>
      <p:sp>
        <p:nvSpPr>
          <p:cNvPr id="6" name="Platshållare för sidfot 5">
            <a:extLst>
              <a:ext uri="{FF2B5EF4-FFF2-40B4-BE49-F238E27FC236}">
                <a16:creationId xmlns:a16="http://schemas.microsoft.com/office/drawing/2014/main" id="{E671C84C-24C3-4B72-6C06-4669A866894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EDA8F31-9A22-E31F-6CDA-7B28CF49135D}"/>
              </a:ext>
            </a:extLst>
          </p:cNvPr>
          <p:cNvSpPr>
            <a:spLocks noGrp="1"/>
          </p:cNvSpPr>
          <p:nvPr>
            <p:ph type="sldNum" sz="quarter" idx="12"/>
          </p:nvPr>
        </p:nvSpPr>
        <p:spPr/>
        <p:txBody>
          <a:bodyPr/>
          <a:lstStyle/>
          <a:p>
            <a:fld id="{E672462B-F47B-7843-973E-6B662840C388}" type="slidenum">
              <a:rPr lang="sv-SE" smtClean="0"/>
              <a:t>‹#›</a:t>
            </a:fld>
            <a:endParaRPr lang="sv-SE"/>
          </a:p>
        </p:txBody>
      </p:sp>
    </p:spTree>
    <p:extLst>
      <p:ext uri="{BB962C8B-B14F-4D97-AF65-F5344CB8AC3E}">
        <p14:creationId xmlns:p14="http://schemas.microsoft.com/office/powerpoint/2010/main" val="342045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307CC68-F7E1-42D0-4220-BFDB8C8D8C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6ED7378-A173-F167-2F4C-ABFDE4B280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5090989A-14EB-9FD4-00DB-03FB74B881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78F6CC-DF9C-8143-A4D0-90301F789E23}" type="datetime1">
              <a:rPr lang="sv-SE" smtClean="0"/>
              <a:t>2023-11-29</a:t>
            </a:fld>
            <a:endParaRPr lang="sv-SE"/>
          </a:p>
        </p:txBody>
      </p:sp>
      <p:sp>
        <p:nvSpPr>
          <p:cNvPr id="5" name="Platshållare för sidfot 4">
            <a:extLst>
              <a:ext uri="{FF2B5EF4-FFF2-40B4-BE49-F238E27FC236}">
                <a16:creationId xmlns:a16="http://schemas.microsoft.com/office/drawing/2014/main" id="{DD850D96-FB14-0F9E-1A2A-B1040F1661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dirty="0"/>
          </a:p>
        </p:txBody>
      </p:sp>
      <p:sp>
        <p:nvSpPr>
          <p:cNvPr id="6" name="Platshållare för bildnummer 5">
            <a:extLst>
              <a:ext uri="{FF2B5EF4-FFF2-40B4-BE49-F238E27FC236}">
                <a16:creationId xmlns:a16="http://schemas.microsoft.com/office/drawing/2014/main" id="{39942702-E5F2-04AD-5FC1-9E09F83D3D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2462B-F47B-7843-973E-6B662840C388}" type="slidenum">
              <a:rPr lang="sv-SE" smtClean="0"/>
              <a:t>‹#›</a:t>
            </a:fld>
            <a:endParaRPr lang="sv-SE"/>
          </a:p>
        </p:txBody>
      </p:sp>
    </p:spTree>
    <p:extLst>
      <p:ext uri="{BB962C8B-B14F-4D97-AF65-F5344CB8AC3E}">
        <p14:creationId xmlns:p14="http://schemas.microsoft.com/office/powerpoint/2010/main" val="27155522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sv.wikipedia.org/wiki/Idio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www.stiftelsensavstaholm.se/"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2.jfi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abrams.nu/"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nectglobal.or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
          <p:cNvSpPr/>
          <p:nvPr/>
        </p:nvSpPr>
        <p:spPr>
          <a:xfrm>
            <a:off x="0" y="3051958"/>
            <a:ext cx="12192000" cy="380604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87" name="Google Shape;87;p1" descr="En bild som visar person, inomhus, mat, bord&#10;&#10;Automatiskt genererad beskrivning"/>
          <p:cNvPicPr preferRelativeResize="0"/>
          <p:nvPr/>
        </p:nvPicPr>
        <p:blipFill rotWithShape="1">
          <a:blip r:embed="rId3">
            <a:alphaModFix/>
          </a:blip>
          <a:srcRect/>
          <a:stretch/>
        </p:blipFill>
        <p:spPr>
          <a:xfrm>
            <a:off x="0" y="0"/>
            <a:ext cx="12192001" cy="5268686"/>
          </a:xfrm>
          <a:prstGeom prst="rect">
            <a:avLst/>
          </a:prstGeom>
          <a:noFill/>
          <a:ln>
            <a:noFill/>
          </a:ln>
        </p:spPr>
      </p:pic>
      <p:sp>
        <p:nvSpPr>
          <p:cNvPr id="88" name="Google Shape;88;p1"/>
          <p:cNvSpPr txBox="1"/>
          <p:nvPr/>
        </p:nvSpPr>
        <p:spPr>
          <a:xfrm>
            <a:off x="766116" y="2554322"/>
            <a:ext cx="7800975" cy="240065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0"/>
              <a:buFont typeface="Arial"/>
              <a:buNone/>
            </a:pPr>
            <a:r>
              <a:rPr lang="sv-SE" sz="15000" b="1" i="0" u="none" strike="noStrike" cap="none">
                <a:solidFill>
                  <a:schemeClr val="lt1"/>
                </a:solidFill>
                <a:latin typeface="Calibri"/>
                <a:ea typeface="Calibri"/>
                <a:cs typeface="Calibri"/>
                <a:sym typeface="Calibri"/>
              </a:rPr>
              <a:t>NECT</a:t>
            </a:r>
            <a:endParaRPr sz="1400" b="0" i="0" u="none" strike="noStrike" cap="none">
              <a:solidFill>
                <a:srgbClr val="000000"/>
              </a:solidFill>
              <a:latin typeface="Arial"/>
              <a:ea typeface="Arial"/>
              <a:cs typeface="Arial"/>
              <a:sym typeface="Arial"/>
            </a:endParaRPr>
          </a:p>
        </p:txBody>
      </p:sp>
      <p:sp>
        <p:nvSpPr>
          <p:cNvPr id="89" name="Google Shape;89;p1"/>
          <p:cNvSpPr txBox="1"/>
          <p:nvPr/>
        </p:nvSpPr>
        <p:spPr>
          <a:xfrm>
            <a:off x="766115" y="4653133"/>
            <a:ext cx="10397161" cy="1925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sv-SE" sz="2800" b="0" i="0" u="none" strike="noStrike" cap="none" dirty="0">
                <a:solidFill>
                  <a:schemeClr val="bg1"/>
                </a:solidFill>
                <a:latin typeface="Calibri"/>
                <a:ea typeface="Calibri"/>
                <a:cs typeface="Calibri"/>
                <a:sym typeface="Calibri"/>
              </a:rPr>
              <a:t>Att utveckla sin personliga historia och minska självstigma</a:t>
            </a:r>
            <a:endParaRPr sz="1400" b="0" i="0" u="none" strike="noStrike" cap="none" dirty="0">
              <a:solidFill>
                <a:schemeClr val="bg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lang="sv-SE" dirty="0">
              <a:solidFill>
                <a:schemeClr val="dk1"/>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1800"/>
              <a:buFont typeface="Arial"/>
              <a:buNone/>
            </a:pPr>
            <a:r>
              <a:rPr lang="sv-SE" sz="1800" b="0" i="1" u="none" strike="noStrike" cap="none" dirty="0">
                <a:solidFill>
                  <a:schemeClr val="dk1"/>
                </a:solidFill>
                <a:latin typeface="Calibri"/>
                <a:ea typeface="Calibri"/>
                <a:cs typeface="Calibri"/>
                <a:sym typeface="Calibri"/>
              </a:rPr>
              <a:t>Daniel Abrams </a:t>
            </a:r>
          </a:p>
          <a:p>
            <a:pPr marL="0" marR="0" lvl="0" indent="0" rtl="0">
              <a:lnSpc>
                <a:spcPct val="100000"/>
              </a:lnSpc>
              <a:spcBef>
                <a:spcPts val="0"/>
              </a:spcBef>
              <a:spcAft>
                <a:spcPts val="0"/>
              </a:spcAft>
              <a:buClr>
                <a:srgbClr val="000000"/>
              </a:buClr>
              <a:buSzPts val="1800"/>
              <a:buFont typeface="Arial"/>
              <a:buNone/>
            </a:pPr>
            <a:r>
              <a:rPr lang="sv-SE" sz="1800" b="0" i="1" u="none" strike="noStrike" cap="none" dirty="0">
                <a:solidFill>
                  <a:schemeClr val="dk1"/>
                </a:solidFill>
                <a:latin typeface="Calibri"/>
                <a:ea typeface="Calibri"/>
                <a:cs typeface="Calibri"/>
                <a:sym typeface="Calibri"/>
              </a:rPr>
              <a:t>leg psykolog, utbildare  </a:t>
            </a:r>
            <a:br>
              <a:rPr lang="sv-SE" sz="1800" i="1" dirty="0">
                <a:solidFill>
                  <a:schemeClr val="dk1"/>
                </a:solidFill>
                <a:latin typeface="Calibri"/>
                <a:ea typeface="Calibri"/>
                <a:cs typeface="Calibri"/>
                <a:sym typeface="Calibri"/>
              </a:rPr>
            </a:br>
            <a:r>
              <a:rPr lang="sv-SE" sz="1800" i="1" dirty="0">
                <a:solidFill>
                  <a:schemeClr val="dk1"/>
                </a:solidFill>
                <a:latin typeface="Calibri"/>
                <a:ea typeface="Calibri"/>
                <a:cs typeface="Calibri"/>
                <a:sym typeface="Calibri"/>
              </a:rPr>
              <a:t>www.abrams.nu</a:t>
            </a:r>
            <a:endParaRPr sz="1800" b="0" i="1" u="none" strike="noStrike" cap="none" dirty="0">
              <a:solidFill>
                <a:schemeClr val="dk1"/>
              </a:solidFill>
              <a:latin typeface="Calibri"/>
              <a:ea typeface="Calibri"/>
              <a:cs typeface="Calibri"/>
              <a:sym typeface="Calibri"/>
            </a:endParaRPr>
          </a:p>
        </p:txBody>
      </p:sp>
      <p:pic>
        <p:nvPicPr>
          <p:cNvPr id="3" name="Bildobjekt 2" descr="En bild som visar Grafik, blomma, kreativitet&#10;&#10;Automatiskt genererad beskrivning">
            <a:extLst>
              <a:ext uri="{FF2B5EF4-FFF2-40B4-BE49-F238E27FC236}">
                <a16:creationId xmlns:a16="http://schemas.microsoft.com/office/drawing/2014/main" id="{6B10B791-96D1-EC72-B72B-CB4DA989F4C2}"/>
              </a:ext>
            </a:extLst>
          </p:cNvPr>
          <p:cNvPicPr>
            <a:picLocks noChangeAspect="1"/>
          </p:cNvPicPr>
          <p:nvPr/>
        </p:nvPicPr>
        <p:blipFill>
          <a:blip r:embed="rId4"/>
          <a:stretch>
            <a:fillRect/>
          </a:stretch>
        </p:blipFill>
        <p:spPr>
          <a:xfrm>
            <a:off x="5486399" y="5982885"/>
            <a:ext cx="1453243" cy="784348"/>
          </a:xfrm>
          <a:prstGeom prst="rect">
            <a:avLst/>
          </a:prstGeom>
        </p:spPr>
      </p:pic>
    </p:spTree>
    <p:extLst>
      <p:ext uri="{BB962C8B-B14F-4D97-AF65-F5344CB8AC3E}">
        <p14:creationId xmlns:p14="http://schemas.microsoft.com/office/powerpoint/2010/main" val="2683581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5"/>
          <p:cNvSpPr/>
          <p:nvPr/>
        </p:nvSpPr>
        <p:spPr>
          <a:xfrm>
            <a:off x="435428" y="0"/>
            <a:ext cx="12032342" cy="1851977"/>
          </a:xfrm>
          <a:prstGeom prst="roundRect">
            <a:avLst>
              <a:gd name="adj" fmla="val 883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sv-SE" dirty="0">
                <a:solidFill>
                  <a:schemeClr val="lt1"/>
                </a:solidFill>
              </a:rPr>
              <a:t>Upphov</a:t>
            </a:r>
            <a:endParaRPr dirty="0"/>
          </a:p>
        </p:txBody>
      </p:sp>
      <p:sp>
        <p:nvSpPr>
          <p:cNvPr id="126" name="Google Shape;126;p5"/>
          <p:cNvSpPr txBox="1">
            <a:spLocks noGrp="1"/>
          </p:cNvSpPr>
          <p:nvPr>
            <p:ph type="body" idx="1"/>
          </p:nvPr>
        </p:nvSpPr>
        <p:spPr>
          <a:xfrm>
            <a:off x="882795" y="1956516"/>
            <a:ext cx="6344265" cy="4351338"/>
          </a:xfrm>
          <a:prstGeom prst="rect">
            <a:avLst/>
          </a:prstGeom>
          <a:noFill/>
          <a:ln>
            <a:noFill/>
          </a:ln>
        </p:spPr>
        <p:txBody>
          <a:bodyPr spcFirstLastPara="1" wrap="square" lIns="91425" tIns="45700" rIns="91425" bIns="45700" anchor="t" anchorCtr="0">
            <a:noAutofit/>
          </a:bodyPr>
          <a:lstStyle/>
          <a:p>
            <a:pPr marL="114300" lvl="0" indent="0" algn="l" rtl="0">
              <a:lnSpc>
                <a:spcPct val="90000"/>
              </a:lnSpc>
              <a:spcBef>
                <a:spcPts val="1000"/>
              </a:spcBef>
              <a:spcAft>
                <a:spcPts val="0"/>
              </a:spcAft>
              <a:buClr>
                <a:schemeClr val="dk1"/>
              </a:buClr>
              <a:buSzPts val="1800"/>
              <a:buNone/>
            </a:pPr>
            <a:r>
              <a:rPr lang="sv-SE" sz="2400" dirty="0"/>
              <a:t>Philip </a:t>
            </a:r>
            <a:r>
              <a:rPr lang="sv-SE" sz="2400" dirty="0" err="1"/>
              <a:t>Yanos</a:t>
            </a:r>
            <a:r>
              <a:rPr lang="sv-SE" sz="2400" dirty="0"/>
              <a:t>, prof. i psykologi vid John Jay College </a:t>
            </a:r>
            <a:r>
              <a:rPr lang="sv-SE" sz="2400" dirty="0" err="1"/>
              <a:t>of</a:t>
            </a:r>
            <a:r>
              <a:rPr lang="sv-SE" sz="2400" dirty="0"/>
              <a:t> </a:t>
            </a:r>
            <a:r>
              <a:rPr lang="sv-SE" sz="2400" dirty="0" err="1"/>
              <a:t>Criminal</a:t>
            </a:r>
            <a:r>
              <a:rPr lang="sv-SE" sz="2400" dirty="0"/>
              <a:t> </a:t>
            </a:r>
            <a:r>
              <a:rPr lang="sv-SE" sz="2400" dirty="0" err="1"/>
              <a:t>Justice</a:t>
            </a:r>
            <a:r>
              <a:rPr lang="sv-SE" sz="2400" dirty="0"/>
              <a:t>, NYC</a:t>
            </a:r>
            <a:endParaRPr dirty="0"/>
          </a:p>
          <a:p>
            <a:pPr marL="114300" lvl="0" indent="0" algn="l" rtl="0">
              <a:lnSpc>
                <a:spcPct val="90000"/>
              </a:lnSpc>
              <a:spcBef>
                <a:spcPts val="1000"/>
              </a:spcBef>
              <a:spcAft>
                <a:spcPts val="0"/>
              </a:spcAft>
              <a:buSzPts val="1800"/>
              <a:buNone/>
            </a:pPr>
            <a:endParaRPr sz="2400" dirty="0"/>
          </a:p>
          <a:p>
            <a:pPr marL="114300" lvl="0" indent="0" algn="l" rtl="0">
              <a:lnSpc>
                <a:spcPct val="90000"/>
              </a:lnSpc>
              <a:spcBef>
                <a:spcPts val="1000"/>
              </a:spcBef>
              <a:spcAft>
                <a:spcPts val="0"/>
              </a:spcAft>
              <a:buClr>
                <a:schemeClr val="dk1"/>
              </a:buClr>
              <a:buSzPts val="1800"/>
              <a:buNone/>
            </a:pPr>
            <a:r>
              <a:rPr lang="sv-SE" sz="2400" dirty="0"/>
              <a:t>David </a:t>
            </a:r>
            <a:r>
              <a:rPr lang="sv-SE" sz="2400" dirty="0" err="1"/>
              <a:t>Roe</a:t>
            </a:r>
            <a:r>
              <a:rPr lang="sv-SE" sz="2400" dirty="0"/>
              <a:t>, prof. i psykologi vid University </a:t>
            </a:r>
            <a:r>
              <a:rPr lang="sv-SE" sz="2400" dirty="0" err="1"/>
              <a:t>of</a:t>
            </a:r>
            <a:r>
              <a:rPr lang="sv-SE" sz="2400" dirty="0"/>
              <a:t> Haifa, Israel</a:t>
            </a:r>
            <a:endParaRPr dirty="0"/>
          </a:p>
          <a:p>
            <a:pPr marL="114300" lvl="0" indent="0" algn="l" rtl="0">
              <a:lnSpc>
                <a:spcPct val="90000"/>
              </a:lnSpc>
              <a:spcBef>
                <a:spcPts val="1000"/>
              </a:spcBef>
              <a:spcAft>
                <a:spcPts val="0"/>
              </a:spcAft>
              <a:buSzPts val="1800"/>
              <a:buNone/>
            </a:pPr>
            <a:endParaRPr sz="2400" dirty="0"/>
          </a:p>
          <a:p>
            <a:pPr marL="114300" lvl="0" indent="0" algn="l" rtl="0">
              <a:lnSpc>
                <a:spcPct val="90000"/>
              </a:lnSpc>
              <a:spcBef>
                <a:spcPts val="1000"/>
              </a:spcBef>
              <a:spcAft>
                <a:spcPts val="0"/>
              </a:spcAft>
              <a:buClr>
                <a:schemeClr val="dk1"/>
              </a:buClr>
              <a:buSzPts val="1800"/>
              <a:buNone/>
            </a:pPr>
            <a:r>
              <a:rPr lang="sv-SE" sz="2400" i="1" dirty="0">
                <a:solidFill>
                  <a:schemeClr val="bg1">
                    <a:lumMod val="65000"/>
                  </a:schemeClr>
                </a:solidFill>
              </a:rPr>
              <a:t>Paul </a:t>
            </a:r>
            <a:r>
              <a:rPr lang="sv-SE" sz="2400" i="1" dirty="0" err="1">
                <a:solidFill>
                  <a:schemeClr val="bg1">
                    <a:lumMod val="65000"/>
                  </a:schemeClr>
                </a:solidFill>
              </a:rPr>
              <a:t>Lysaker</a:t>
            </a:r>
            <a:r>
              <a:rPr lang="sv-SE" sz="2400" i="1" dirty="0">
                <a:solidFill>
                  <a:schemeClr val="bg1">
                    <a:lumMod val="65000"/>
                  </a:schemeClr>
                </a:solidFill>
              </a:rPr>
              <a:t>, prof. i psykologi vid </a:t>
            </a:r>
            <a:br>
              <a:rPr lang="sv-SE" sz="2400" i="1" dirty="0">
                <a:solidFill>
                  <a:schemeClr val="bg1">
                    <a:lumMod val="65000"/>
                  </a:schemeClr>
                </a:solidFill>
              </a:rPr>
            </a:br>
            <a:r>
              <a:rPr lang="sv-SE" sz="2400" i="1" dirty="0">
                <a:solidFill>
                  <a:schemeClr val="bg1">
                    <a:lumMod val="65000"/>
                  </a:schemeClr>
                </a:solidFill>
              </a:rPr>
              <a:t>Indiana University, Indiana </a:t>
            </a:r>
            <a:r>
              <a:rPr lang="sv-SE" sz="2400" dirty="0">
                <a:solidFill>
                  <a:schemeClr val="bg1">
                    <a:lumMod val="65000"/>
                  </a:schemeClr>
                </a:solidFill>
              </a:rPr>
              <a:t>(✞ 2023)</a:t>
            </a:r>
            <a:endParaRPr sz="2400" dirty="0">
              <a:solidFill>
                <a:schemeClr val="bg1">
                  <a:lumMod val="65000"/>
                </a:schemeClr>
              </a:solidFill>
            </a:endParaRPr>
          </a:p>
        </p:txBody>
      </p:sp>
      <p:sp>
        <p:nvSpPr>
          <p:cNvPr id="127" name="Google Shape;127;p5"/>
          <p:cNvSpPr txBox="1"/>
          <p:nvPr/>
        </p:nvSpPr>
        <p:spPr>
          <a:xfrm>
            <a:off x="561975" y="5439880"/>
            <a:ext cx="10791825"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pic>
        <p:nvPicPr>
          <p:cNvPr id="130" name="Google Shape;130;p5"/>
          <p:cNvPicPr preferRelativeResize="0"/>
          <p:nvPr/>
        </p:nvPicPr>
        <p:blipFill rotWithShape="1">
          <a:blip r:embed="rId3">
            <a:alphaModFix amt="36000"/>
          </a:blip>
          <a:srcRect/>
          <a:stretch/>
        </p:blipFill>
        <p:spPr>
          <a:xfrm>
            <a:off x="9613970" y="4053760"/>
            <a:ext cx="1619250" cy="2266950"/>
          </a:xfrm>
          <a:prstGeom prst="rect">
            <a:avLst/>
          </a:prstGeom>
          <a:noFill/>
          <a:ln>
            <a:noFill/>
          </a:ln>
        </p:spPr>
      </p:pic>
      <p:pic>
        <p:nvPicPr>
          <p:cNvPr id="129" name="Google Shape;129;p5"/>
          <p:cNvPicPr preferRelativeResize="0"/>
          <p:nvPr/>
        </p:nvPicPr>
        <p:blipFill rotWithShape="1">
          <a:blip r:embed="rId4">
            <a:alphaModFix/>
          </a:blip>
          <a:srcRect/>
          <a:stretch/>
        </p:blipFill>
        <p:spPr>
          <a:xfrm>
            <a:off x="8190471" y="2718571"/>
            <a:ext cx="1855809" cy="2032954"/>
          </a:xfrm>
          <a:prstGeom prst="rect">
            <a:avLst/>
          </a:prstGeom>
          <a:noFill/>
          <a:ln>
            <a:noFill/>
          </a:ln>
        </p:spPr>
      </p:pic>
      <p:pic>
        <p:nvPicPr>
          <p:cNvPr id="128" name="Google Shape;128;p5"/>
          <p:cNvPicPr preferRelativeResize="0"/>
          <p:nvPr/>
        </p:nvPicPr>
        <p:blipFill rotWithShape="1">
          <a:blip r:embed="rId5">
            <a:alphaModFix/>
          </a:blip>
          <a:srcRect/>
          <a:stretch/>
        </p:blipFill>
        <p:spPr>
          <a:xfrm>
            <a:off x="9794126" y="1609663"/>
            <a:ext cx="1680856" cy="202691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E438AA31-AFAD-1975-4EA8-D9E63B542117}"/>
              </a:ext>
            </a:extLst>
          </p:cNvPr>
          <p:cNvSpPr>
            <a:spLocks noGrp="1"/>
          </p:cNvSpPr>
          <p:nvPr>
            <p:ph type="dt" sz="half" idx="10"/>
          </p:nvPr>
        </p:nvSpPr>
        <p:spPr/>
        <p:txBody>
          <a:bodyPr/>
          <a:lstStyle/>
          <a:p>
            <a:endParaRPr lang="sv-SE" dirty="0"/>
          </a:p>
        </p:txBody>
      </p:sp>
      <p:pic>
        <p:nvPicPr>
          <p:cNvPr id="5" name="Bildobjekt 4">
            <a:extLst>
              <a:ext uri="{FF2B5EF4-FFF2-40B4-BE49-F238E27FC236}">
                <a16:creationId xmlns:a16="http://schemas.microsoft.com/office/drawing/2014/main" id="{9572E2FE-5190-3DC1-66BC-7AE3D5FC0C45}"/>
              </a:ext>
            </a:extLst>
          </p:cNvPr>
          <p:cNvPicPr>
            <a:picLocks noChangeAspect="1"/>
          </p:cNvPicPr>
          <p:nvPr/>
        </p:nvPicPr>
        <p:blipFill>
          <a:blip r:embed="rId2"/>
          <a:stretch>
            <a:fillRect/>
          </a:stretch>
        </p:blipFill>
        <p:spPr>
          <a:xfrm>
            <a:off x="2760518" y="360791"/>
            <a:ext cx="6670964" cy="5385732"/>
          </a:xfrm>
          <a:prstGeom prst="rect">
            <a:avLst/>
          </a:prstGeom>
        </p:spPr>
      </p:pic>
    </p:spTree>
    <p:extLst>
      <p:ext uri="{BB962C8B-B14F-4D97-AF65-F5344CB8AC3E}">
        <p14:creationId xmlns:p14="http://schemas.microsoft.com/office/powerpoint/2010/main" val="2074188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34" name="Bildobjekt 33" descr="En bild som visar karta, kartbok, text&#10;&#10;Automatiskt genererad beskrivning">
            <a:extLst>
              <a:ext uri="{FF2B5EF4-FFF2-40B4-BE49-F238E27FC236}">
                <a16:creationId xmlns:a16="http://schemas.microsoft.com/office/drawing/2014/main" id="{EF829E94-558A-DB00-7882-E7445982222A}"/>
              </a:ext>
            </a:extLst>
          </p:cNvPr>
          <p:cNvPicPr>
            <a:picLocks noChangeAspect="1"/>
          </p:cNvPicPr>
          <p:nvPr/>
        </p:nvPicPr>
        <p:blipFill rotWithShape="1">
          <a:blip r:embed="rId3"/>
          <a:srcRect t="1143" b="10281"/>
          <a:stretch/>
        </p:blipFill>
        <p:spPr>
          <a:xfrm>
            <a:off x="-1" y="0"/>
            <a:ext cx="12192001" cy="5770762"/>
          </a:xfrm>
          <a:prstGeom prst="rect">
            <a:avLst/>
          </a:prstGeom>
        </p:spPr>
      </p:pic>
    </p:spTree>
    <p:extLst>
      <p:ext uri="{BB962C8B-B14F-4D97-AF65-F5344CB8AC3E}">
        <p14:creationId xmlns:p14="http://schemas.microsoft.com/office/powerpoint/2010/main" val="3180199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a:extLst>
              <a:ext uri="{FF2B5EF4-FFF2-40B4-BE49-F238E27FC236}">
                <a16:creationId xmlns:a16="http://schemas.microsoft.com/office/drawing/2014/main" id="{7757F785-1726-E79E-D3E7-018C72E67A5E}"/>
              </a:ext>
            </a:extLst>
          </p:cNvPr>
          <p:cNvPicPr>
            <a:picLocks noGrp="1" noChangeAspect="1"/>
          </p:cNvPicPr>
          <p:nvPr>
            <p:ph idx="1"/>
          </p:nvPr>
        </p:nvPicPr>
        <p:blipFill>
          <a:blip r:embed="rId2"/>
          <a:stretch>
            <a:fillRect/>
          </a:stretch>
        </p:blipFill>
        <p:spPr>
          <a:xfrm>
            <a:off x="838200" y="342983"/>
            <a:ext cx="9965277" cy="5642168"/>
          </a:xfrm>
          <a:prstGeom prst="rect">
            <a:avLst/>
          </a:prstGeom>
        </p:spPr>
      </p:pic>
      <p:sp>
        <p:nvSpPr>
          <p:cNvPr id="4" name="Platshållare för datum 3">
            <a:extLst>
              <a:ext uri="{FF2B5EF4-FFF2-40B4-BE49-F238E27FC236}">
                <a16:creationId xmlns:a16="http://schemas.microsoft.com/office/drawing/2014/main" id="{E438AA31-AFAD-1975-4EA8-D9E63B542117}"/>
              </a:ext>
            </a:extLst>
          </p:cNvPr>
          <p:cNvSpPr>
            <a:spLocks noGrp="1"/>
          </p:cNvSpPr>
          <p:nvPr>
            <p:ph type="dt" sz="half" idx="10"/>
          </p:nvPr>
        </p:nvSpPr>
        <p:spPr/>
        <p:txBody>
          <a:bodyPr/>
          <a:lstStyle/>
          <a:p>
            <a:fld id="{8BB6D9DF-2754-6A46-A7A1-8C4D680DF0A7}" type="datetime1">
              <a:rPr lang="sv-SE" smtClean="0"/>
              <a:t>2023-11-29</a:t>
            </a:fld>
            <a:endParaRPr lang="sv-SE"/>
          </a:p>
        </p:txBody>
      </p:sp>
    </p:spTree>
    <p:extLst>
      <p:ext uri="{BB962C8B-B14F-4D97-AF65-F5344CB8AC3E}">
        <p14:creationId xmlns:p14="http://schemas.microsoft.com/office/powerpoint/2010/main" val="1239410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6"/>
          <p:cNvSpPr/>
          <p:nvPr/>
        </p:nvSpPr>
        <p:spPr>
          <a:xfrm>
            <a:off x="435428" y="-391886"/>
            <a:ext cx="12032342" cy="1851977"/>
          </a:xfrm>
          <a:prstGeom prst="roundRect">
            <a:avLst>
              <a:gd name="adj" fmla="val 883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0" name="Google Shape;24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sv-SE">
                <a:solidFill>
                  <a:schemeClr val="lt1"/>
                </a:solidFill>
              </a:rPr>
              <a:t>Erfarenheter från deltagare</a:t>
            </a:r>
            <a:endParaRPr/>
          </a:p>
        </p:txBody>
      </p:sp>
      <p:sp>
        <p:nvSpPr>
          <p:cNvPr id="241" name="Google Shape;241;p16"/>
          <p:cNvSpPr/>
          <p:nvPr/>
        </p:nvSpPr>
        <p:spPr>
          <a:xfrm>
            <a:off x="1099457" y="2982492"/>
            <a:ext cx="4724198" cy="2003835"/>
          </a:xfrm>
          <a:prstGeom prst="wedgeRectCallout">
            <a:avLst>
              <a:gd name="adj1" fmla="val -45717"/>
              <a:gd name="adj2" fmla="val 82293"/>
            </a:avLst>
          </a:prstGeom>
          <a:solidFill>
            <a:schemeClr val="accent3"/>
          </a:solidFill>
          <a:ln>
            <a:noFill/>
          </a:ln>
        </p:spPr>
        <p:txBody>
          <a:bodyPr spcFirstLastPara="1" wrap="square" lIns="216000" tIns="45700" rIns="216000"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sv-SE" sz="2400" b="0" i="0" u="none" strike="noStrike" cap="none">
                <a:solidFill>
                  <a:schemeClr val="lt1"/>
                </a:solidFill>
                <a:latin typeface="Calibri"/>
                <a:ea typeface="Calibri"/>
                <a:cs typeface="Calibri"/>
                <a:sym typeface="Calibri"/>
              </a:rPr>
              <a:t>Under alla mina år som patient </a:t>
            </a:r>
            <a:br>
              <a:rPr lang="sv-SE" sz="2400" b="0" i="0" u="none" strike="noStrike" cap="none">
                <a:solidFill>
                  <a:schemeClr val="lt1"/>
                </a:solidFill>
                <a:latin typeface="Calibri"/>
                <a:ea typeface="Calibri"/>
                <a:cs typeface="Calibri"/>
                <a:sym typeface="Calibri"/>
              </a:rPr>
            </a:br>
            <a:r>
              <a:rPr lang="sv-SE" sz="2400" b="0" i="0" u="none" strike="noStrike" cap="none">
                <a:solidFill>
                  <a:schemeClr val="lt1"/>
                </a:solidFill>
                <a:latin typeface="Calibri"/>
                <a:ea typeface="Calibri"/>
                <a:cs typeface="Calibri"/>
                <a:sym typeface="Calibri"/>
              </a:rPr>
              <a:t>i psykiatrin är det aldrig någon </a:t>
            </a:r>
            <a:br>
              <a:rPr lang="sv-SE" sz="2400" b="0" i="0" u="none" strike="noStrike" cap="none">
                <a:solidFill>
                  <a:schemeClr val="lt1"/>
                </a:solidFill>
                <a:latin typeface="Calibri"/>
                <a:ea typeface="Calibri"/>
                <a:cs typeface="Calibri"/>
                <a:sym typeface="Calibri"/>
              </a:rPr>
            </a:br>
            <a:r>
              <a:rPr lang="sv-SE" sz="2400" b="0" i="0" u="none" strike="noStrike" cap="none">
                <a:solidFill>
                  <a:schemeClr val="lt1"/>
                </a:solidFill>
                <a:latin typeface="Calibri"/>
                <a:ea typeface="Calibri"/>
                <a:cs typeface="Calibri"/>
                <a:sym typeface="Calibri"/>
              </a:rPr>
              <a:t>som pratat med mig om det här.</a:t>
            </a:r>
            <a:endParaRPr sz="1400" b="0" i="0" u="none" strike="noStrike" cap="none">
              <a:solidFill>
                <a:srgbClr val="000000"/>
              </a:solidFill>
              <a:latin typeface="Arial"/>
              <a:ea typeface="Arial"/>
              <a:cs typeface="Arial"/>
              <a:sym typeface="Arial"/>
            </a:endParaRPr>
          </a:p>
        </p:txBody>
      </p:sp>
      <p:sp>
        <p:nvSpPr>
          <p:cNvPr id="242" name="Google Shape;242;p16"/>
          <p:cNvSpPr/>
          <p:nvPr/>
        </p:nvSpPr>
        <p:spPr>
          <a:xfrm>
            <a:off x="6096000" y="3752192"/>
            <a:ext cx="4622800" cy="1655493"/>
          </a:xfrm>
          <a:prstGeom prst="wedgeRectCallout">
            <a:avLst>
              <a:gd name="adj1" fmla="val 61957"/>
              <a:gd name="adj2" fmla="val -46338"/>
            </a:avLst>
          </a:prstGeom>
          <a:solidFill>
            <a:schemeClr val="accent6">
              <a:lumMod val="60000"/>
              <a:lumOff val="40000"/>
            </a:schemeClr>
          </a:solidFill>
          <a:ln>
            <a:noFill/>
          </a:ln>
        </p:spPr>
        <p:txBody>
          <a:bodyPr spcFirstLastPara="1" wrap="square" lIns="216000" tIns="45700" rIns="216000"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sv-SE" sz="2400" b="0" i="0" u="none" strike="noStrike" cap="none" dirty="0">
                <a:solidFill>
                  <a:schemeClr val="lt1"/>
                </a:solidFill>
                <a:latin typeface="Calibri"/>
                <a:ea typeface="Calibri"/>
                <a:cs typeface="Calibri"/>
                <a:sym typeface="Calibri"/>
              </a:rPr>
              <a:t>Nu tänker jag att jag har lika mycket värde som alla andra människor.</a:t>
            </a:r>
            <a:endParaRPr sz="1400" b="0" i="0" u="none" strike="noStrike" cap="none" dirty="0">
              <a:solidFill>
                <a:srgbClr val="000000"/>
              </a:solidFill>
              <a:latin typeface="Arial"/>
              <a:ea typeface="Arial"/>
              <a:cs typeface="Arial"/>
              <a:sym typeface="Arial"/>
            </a:endParaRPr>
          </a:p>
        </p:txBody>
      </p:sp>
      <p:sp>
        <p:nvSpPr>
          <p:cNvPr id="243" name="Google Shape;243;p16"/>
          <p:cNvSpPr/>
          <p:nvPr/>
        </p:nvSpPr>
        <p:spPr>
          <a:xfrm>
            <a:off x="6096000" y="1807780"/>
            <a:ext cx="4996543" cy="1655493"/>
          </a:xfrm>
          <a:prstGeom prst="wedgeRectCallout">
            <a:avLst>
              <a:gd name="adj1" fmla="val 65191"/>
              <a:gd name="adj2" fmla="val -4112"/>
            </a:avLst>
          </a:prstGeom>
          <a:solidFill>
            <a:srgbClr val="FF0091">
              <a:alpha val="74118"/>
            </a:srgbClr>
          </a:solidFill>
          <a:ln>
            <a:noFill/>
          </a:ln>
        </p:spPr>
        <p:txBody>
          <a:bodyPr spcFirstLastPara="1" wrap="square" lIns="216000" tIns="45700" rIns="216000"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sv-SE" sz="2400" b="0" i="0" u="none" strike="noStrike" cap="none" dirty="0">
                <a:solidFill>
                  <a:schemeClr val="lt1"/>
                </a:solidFill>
                <a:latin typeface="Calibri"/>
                <a:ea typeface="Calibri"/>
                <a:cs typeface="Calibri"/>
                <a:sym typeface="Calibri"/>
              </a:rPr>
              <a:t>Jag trodde inte att jag hade själstigma som hindrade mig, men nu förstår jag att jag hade det.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4"/>
          <p:cNvSpPr/>
          <p:nvPr/>
        </p:nvSpPr>
        <p:spPr>
          <a:xfrm>
            <a:off x="435428" y="-26352"/>
            <a:ext cx="12032342" cy="1851977"/>
          </a:xfrm>
          <a:prstGeom prst="roundRect">
            <a:avLst>
              <a:gd name="adj" fmla="val 883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 name="Google Shape;11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sv-SE" sz="3200">
                <a:solidFill>
                  <a:schemeClr val="lt1"/>
                </a:solidFill>
              </a:rPr>
              <a:t>Stigmatisering – vad är det?                                      </a:t>
            </a:r>
            <a:endParaRPr/>
          </a:p>
        </p:txBody>
      </p:sp>
      <p:sp>
        <p:nvSpPr>
          <p:cNvPr id="117" name="Google Shape;117;p4"/>
          <p:cNvSpPr txBox="1">
            <a:spLocks noGrp="1"/>
          </p:cNvSpPr>
          <p:nvPr>
            <p:ph type="body" idx="1"/>
          </p:nvPr>
        </p:nvSpPr>
        <p:spPr>
          <a:xfrm>
            <a:off x="838200" y="1825625"/>
            <a:ext cx="10410825"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endParaRPr sz="2000" dirty="0"/>
          </a:p>
          <a:p>
            <a:pPr marL="457200" lvl="0" indent="-342900" algn="l" rtl="0">
              <a:lnSpc>
                <a:spcPct val="90000"/>
              </a:lnSpc>
              <a:spcBef>
                <a:spcPts val="1000"/>
              </a:spcBef>
              <a:spcAft>
                <a:spcPts val="0"/>
              </a:spcAft>
              <a:buClr>
                <a:schemeClr val="dk1"/>
              </a:buClr>
              <a:buSzPts val="1800"/>
              <a:buChar char="•"/>
            </a:pPr>
            <a:r>
              <a:rPr lang="sv-SE" sz="2400" b="1" dirty="0"/>
              <a:t>Stigmatisering</a:t>
            </a:r>
            <a:r>
              <a:rPr lang="sv-SE" sz="2400" dirty="0"/>
              <a:t> innebär att medlemmar av sociala kategorier - om vilka andra har negativa uppfattningar eller stereotyper - </a:t>
            </a:r>
            <a:r>
              <a:rPr lang="sv-SE" sz="2400" b="1" dirty="0">
                <a:solidFill>
                  <a:schemeClr val="accent6"/>
                </a:solidFill>
              </a:rPr>
              <a:t>diskrimineras i sin egenskap av medlemmar i dessa kategorier</a:t>
            </a:r>
            <a:r>
              <a:rPr lang="sv-SE" sz="2400" dirty="0"/>
              <a:t>, av andra medlemmar i samhället. De utgör </a:t>
            </a:r>
            <a:r>
              <a:rPr lang="sv-SE" sz="2400" dirty="0" err="1"/>
              <a:t>utgrupper</a:t>
            </a:r>
            <a:r>
              <a:rPr lang="sv-SE" sz="2400" dirty="0"/>
              <a:t> relativt samhällets dominerande grupp.</a:t>
            </a:r>
            <a:endParaRPr sz="2400" dirty="0"/>
          </a:p>
          <a:p>
            <a:pPr marL="457200" lvl="0" indent="-342900" algn="l" rtl="0">
              <a:lnSpc>
                <a:spcPct val="90000"/>
              </a:lnSpc>
              <a:spcBef>
                <a:spcPts val="1000"/>
              </a:spcBef>
              <a:spcAft>
                <a:spcPts val="0"/>
              </a:spcAft>
              <a:buClr>
                <a:schemeClr val="dk1"/>
              </a:buClr>
              <a:buSzPts val="1800"/>
              <a:buChar char="•"/>
            </a:pPr>
            <a:r>
              <a:rPr lang="sv-SE" sz="2400" dirty="0"/>
              <a:t>Ett nedvärderande utpekande, en psykologisk brännmärkning, ett "vi mot dem", ett förakt för personer som avviker.</a:t>
            </a:r>
            <a:endParaRPr sz="2400" dirty="0"/>
          </a:p>
        </p:txBody>
      </p:sp>
      <p:pic>
        <p:nvPicPr>
          <p:cNvPr id="118" name="Google Shape;118;p4"/>
          <p:cNvPicPr preferRelativeResize="0"/>
          <p:nvPr/>
        </p:nvPicPr>
        <p:blipFill rotWithShape="1">
          <a:blip r:embed="rId3">
            <a:alphaModFix/>
          </a:blip>
          <a:srcRect/>
          <a:stretch/>
        </p:blipFill>
        <p:spPr>
          <a:xfrm>
            <a:off x="8603512" y="-26352"/>
            <a:ext cx="2134999" cy="221751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6"/>
          <p:cNvSpPr/>
          <p:nvPr/>
        </p:nvSpPr>
        <p:spPr>
          <a:xfrm>
            <a:off x="447003" y="-26352"/>
            <a:ext cx="12032342" cy="1851977"/>
          </a:xfrm>
          <a:prstGeom prst="roundRect">
            <a:avLst>
              <a:gd name="adj" fmla="val 883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sv-SE">
                <a:solidFill>
                  <a:schemeClr val="lt1"/>
                </a:solidFill>
              </a:rPr>
              <a:t>Stigmatisering</a:t>
            </a:r>
            <a:r>
              <a:rPr lang="sv-SE" sz="3200">
                <a:solidFill>
                  <a:schemeClr val="lt1"/>
                </a:solidFill>
              </a:rPr>
              <a:t> </a:t>
            </a:r>
            <a:r>
              <a:rPr lang="sv-SE">
                <a:solidFill>
                  <a:schemeClr val="lt1"/>
                </a:solidFill>
              </a:rPr>
              <a:t>– vad är det?                                      </a:t>
            </a:r>
            <a:endParaRPr>
              <a:solidFill>
                <a:schemeClr val="lt1"/>
              </a:solidFill>
            </a:endParaRPr>
          </a:p>
        </p:txBody>
      </p:sp>
      <p:sp>
        <p:nvSpPr>
          <p:cNvPr id="138" name="Google Shape;138;p6"/>
          <p:cNvSpPr txBox="1">
            <a:spLocks noGrp="1"/>
          </p:cNvSpPr>
          <p:nvPr>
            <p:ph type="body" idx="1"/>
          </p:nvPr>
        </p:nvSpPr>
        <p:spPr>
          <a:xfrm>
            <a:off x="838200" y="1825625"/>
            <a:ext cx="10410825"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endParaRPr lang="sv-SE" sz="2400" b="1" dirty="0"/>
          </a:p>
          <a:p>
            <a:pPr marL="0" lvl="0" indent="0" algn="l" rtl="0">
              <a:lnSpc>
                <a:spcPct val="90000"/>
              </a:lnSpc>
              <a:spcBef>
                <a:spcPts val="0"/>
              </a:spcBef>
              <a:spcAft>
                <a:spcPts val="0"/>
              </a:spcAft>
              <a:buSzPts val="3200"/>
              <a:buNone/>
            </a:pPr>
            <a:r>
              <a:rPr lang="sv-SE" sz="2400" b="1" dirty="0"/>
              <a:t>Stigma - den avvikandes roll och identitet (</a:t>
            </a:r>
            <a:r>
              <a:rPr lang="sv-SE" sz="2400" b="1" dirty="0" err="1"/>
              <a:t>Goffman</a:t>
            </a:r>
            <a:r>
              <a:rPr lang="sv-SE" sz="2400" b="1" dirty="0"/>
              <a:t>, 1963)</a:t>
            </a:r>
            <a:endParaRPr sz="2400" dirty="0"/>
          </a:p>
          <a:p>
            <a:pPr marL="0" lvl="0" indent="0" algn="l" rtl="0">
              <a:lnSpc>
                <a:spcPct val="90000"/>
              </a:lnSpc>
              <a:spcBef>
                <a:spcPts val="0"/>
              </a:spcBef>
              <a:spcAft>
                <a:spcPts val="0"/>
              </a:spcAft>
              <a:buClr>
                <a:schemeClr val="dk1"/>
              </a:buClr>
              <a:buSzPts val="3200"/>
              <a:buNone/>
            </a:pPr>
            <a:endParaRPr sz="2400" dirty="0"/>
          </a:p>
          <a:p>
            <a:pPr marL="114300" lvl="0" indent="0" algn="l" rtl="0">
              <a:lnSpc>
                <a:spcPct val="90000"/>
              </a:lnSpc>
              <a:spcBef>
                <a:spcPts val="1000"/>
              </a:spcBef>
              <a:spcAft>
                <a:spcPts val="0"/>
              </a:spcAft>
              <a:buClr>
                <a:schemeClr val="dk1"/>
              </a:buClr>
              <a:buSzPts val="1800"/>
              <a:buNone/>
            </a:pPr>
            <a:r>
              <a:rPr lang="sv-SE" sz="2400" dirty="0" err="1"/>
              <a:t>Goffman</a:t>
            </a:r>
            <a:r>
              <a:rPr lang="sv-SE" sz="2400" dirty="0"/>
              <a:t> definierar stigma som ett djupt misskrediterande </a:t>
            </a:r>
            <a:br>
              <a:rPr lang="sv-SE" sz="2400" dirty="0"/>
            </a:br>
            <a:r>
              <a:rPr lang="sv-SE" sz="2400" dirty="0"/>
              <a:t>attribut hos en individ. Det tenderar att reducera henne till att </a:t>
            </a:r>
            <a:br>
              <a:rPr lang="sv-SE" sz="2400" dirty="0"/>
            </a:br>
            <a:r>
              <a:rPr lang="sv-SE" sz="2400" b="1" dirty="0">
                <a:solidFill>
                  <a:schemeClr val="accent6"/>
                </a:solidFill>
              </a:rPr>
              <a:t>vara endast det som själva stigmat symboliserar</a:t>
            </a:r>
            <a:r>
              <a:rPr lang="sv-SE" sz="2400" dirty="0"/>
              <a:t>. </a:t>
            </a:r>
          </a:p>
          <a:p>
            <a:pPr marL="114300" lvl="0" indent="0" algn="l" rtl="0">
              <a:lnSpc>
                <a:spcPct val="90000"/>
              </a:lnSpc>
              <a:spcBef>
                <a:spcPts val="1000"/>
              </a:spcBef>
              <a:spcAft>
                <a:spcPts val="0"/>
              </a:spcAft>
              <a:buClr>
                <a:schemeClr val="dk1"/>
              </a:buClr>
              <a:buSzPts val="1800"/>
              <a:buNone/>
            </a:pPr>
            <a:r>
              <a:rPr lang="sv-SE" sz="2400" dirty="0"/>
              <a:t>Tre typer av stigma:</a:t>
            </a:r>
            <a:endParaRPr dirty="0"/>
          </a:p>
          <a:p>
            <a:pPr marL="914400" lvl="1" indent="-342900" algn="l" rtl="0">
              <a:lnSpc>
                <a:spcPct val="90000"/>
              </a:lnSpc>
              <a:spcBef>
                <a:spcPts val="1200"/>
              </a:spcBef>
              <a:spcAft>
                <a:spcPts val="0"/>
              </a:spcAft>
              <a:buSzPts val="1800"/>
              <a:buChar char="•"/>
            </a:pPr>
            <a:r>
              <a:rPr lang="sv-SE" sz="2000" dirty="0"/>
              <a:t>Kroppsliga stigman, exempelvis ett fysiskt handikapp</a:t>
            </a:r>
            <a:endParaRPr dirty="0"/>
          </a:p>
          <a:p>
            <a:pPr marL="914400" lvl="1" indent="-342900" algn="l" rtl="0">
              <a:lnSpc>
                <a:spcPct val="90000"/>
              </a:lnSpc>
              <a:spcBef>
                <a:spcPts val="1200"/>
              </a:spcBef>
              <a:spcAft>
                <a:spcPts val="0"/>
              </a:spcAft>
              <a:buSzPts val="1800"/>
              <a:buChar char="•"/>
            </a:pPr>
            <a:r>
              <a:rPr lang="sv-SE" sz="2000" dirty="0"/>
              <a:t>Karaktärsstigman, exempelvis ett missbruk</a:t>
            </a:r>
            <a:endParaRPr dirty="0"/>
          </a:p>
          <a:p>
            <a:pPr marL="914400" lvl="1" indent="-342900" algn="l" rtl="0">
              <a:lnSpc>
                <a:spcPct val="90000"/>
              </a:lnSpc>
              <a:spcBef>
                <a:spcPts val="1200"/>
              </a:spcBef>
              <a:spcAft>
                <a:spcPts val="0"/>
              </a:spcAft>
              <a:buSzPts val="1800"/>
              <a:buChar char="•"/>
            </a:pPr>
            <a:r>
              <a:rPr lang="sv-SE" sz="2000" dirty="0"/>
              <a:t>Gruppstigman, bland annat religion, etnicitet, klass och kön</a:t>
            </a:r>
            <a:endParaRPr sz="2000" dirty="0"/>
          </a:p>
        </p:txBody>
      </p:sp>
      <p:pic>
        <p:nvPicPr>
          <p:cNvPr id="139" name="Google Shape;139;p6"/>
          <p:cNvPicPr preferRelativeResize="0"/>
          <p:nvPr/>
        </p:nvPicPr>
        <p:blipFill rotWithShape="1">
          <a:blip r:embed="rId3">
            <a:alphaModFix/>
          </a:blip>
          <a:srcRect/>
          <a:stretch/>
        </p:blipFill>
        <p:spPr>
          <a:xfrm>
            <a:off x="9334500" y="0"/>
            <a:ext cx="1914525" cy="27908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6"/>
          <p:cNvSpPr/>
          <p:nvPr/>
        </p:nvSpPr>
        <p:spPr>
          <a:xfrm>
            <a:off x="435428" y="0"/>
            <a:ext cx="12032342" cy="1851977"/>
          </a:xfrm>
          <a:prstGeom prst="roundRect">
            <a:avLst>
              <a:gd name="adj" fmla="val 883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sv-SE" dirty="0">
                <a:solidFill>
                  <a:schemeClr val="lt1"/>
                </a:solidFill>
              </a:rPr>
              <a:t>Stigma: samhällsnivå</a:t>
            </a:r>
            <a:endParaRPr dirty="0">
              <a:solidFill>
                <a:schemeClr val="lt1"/>
              </a:solidFill>
            </a:endParaRPr>
          </a:p>
        </p:txBody>
      </p:sp>
      <p:sp>
        <p:nvSpPr>
          <p:cNvPr id="138" name="Google Shape;138;p6"/>
          <p:cNvSpPr txBox="1">
            <a:spLocks noGrp="1"/>
          </p:cNvSpPr>
          <p:nvPr>
            <p:ph type="body" idx="1"/>
          </p:nvPr>
        </p:nvSpPr>
        <p:spPr>
          <a:xfrm>
            <a:off x="1445942" y="2626522"/>
            <a:ext cx="4402873" cy="4351338"/>
          </a:xfrm>
          <a:prstGeom prst="rect">
            <a:avLst/>
          </a:prstGeom>
          <a:noFill/>
          <a:ln>
            <a:noFill/>
          </a:ln>
        </p:spPr>
        <p:txBody>
          <a:bodyPr spcFirstLastPara="1" wrap="square" lIns="91425" tIns="45700" rIns="91425" bIns="45700" anchor="t" anchorCtr="0">
            <a:noAutofit/>
          </a:bodyPr>
          <a:lstStyle/>
          <a:p>
            <a:pPr marL="457195" lvl="1" indent="-342897" eaLnBrk="1" hangingPunct="1">
              <a:lnSpc>
                <a:spcPct val="95000"/>
              </a:lnSpc>
              <a:spcBef>
                <a:spcPct val="0"/>
              </a:spcBef>
              <a:buClr>
                <a:srgbClr val="000000"/>
              </a:buClr>
              <a:buFont typeface="Wingdings" panose="05000000000000000000" pitchFamily="2" charset="2"/>
              <a:buChar char="§"/>
              <a:defRPr/>
            </a:pPr>
            <a:r>
              <a:rPr lang="en-US" altLang="sv-SE" sz="2800" dirty="0" err="1">
                <a:solidFill>
                  <a:srgbClr val="000000"/>
                </a:solidFill>
                <a:latin typeface="+mj-lt"/>
              </a:rPr>
              <a:t>Idioti</a:t>
            </a:r>
            <a:endParaRPr lang="en-US" altLang="sv-SE" sz="2800" dirty="0">
              <a:solidFill>
                <a:srgbClr val="000000"/>
              </a:solidFill>
              <a:latin typeface="+mj-lt"/>
            </a:endParaRPr>
          </a:p>
          <a:p>
            <a:pPr marL="457195" lvl="1" indent="-342897" eaLnBrk="1" hangingPunct="1">
              <a:lnSpc>
                <a:spcPct val="95000"/>
              </a:lnSpc>
              <a:spcBef>
                <a:spcPct val="0"/>
              </a:spcBef>
              <a:buClr>
                <a:srgbClr val="000000"/>
              </a:buClr>
              <a:buFont typeface="Wingdings" panose="05000000000000000000" pitchFamily="2" charset="2"/>
              <a:buChar char="§"/>
              <a:defRPr/>
            </a:pPr>
            <a:r>
              <a:rPr lang="en-US" altLang="sv-SE" sz="2800" dirty="0" err="1">
                <a:solidFill>
                  <a:srgbClr val="000000"/>
                </a:solidFill>
                <a:latin typeface="+mj-lt"/>
              </a:rPr>
              <a:t>Imbecillitet</a:t>
            </a:r>
            <a:endParaRPr lang="en-US" altLang="sv-SE" sz="2800" dirty="0">
              <a:solidFill>
                <a:srgbClr val="000000"/>
              </a:solidFill>
              <a:latin typeface="+mj-lt"/>
            </a:endParaRPr>
          </a:p>
          <a:p>
            <a:pPr marL="457195" lvl="1" indent="-342897" eaLnBrk="1" hangingPunct="1">
              <a:lnSpc>
                <a:spcPct val="95000"/>
              </a:lnSpc>
              <a:spcBef>
                <a:spcPct val="0"/>
              </a:spcBef>
              <a:buClr>
                <a:srgbClr val="000000"/>
              </a:buClr>
              <a:buFont typeface="Wingdings" panose="05000000000000000000" pitchFamily="2" charset="2"/>
              <a:buChar char="§"/>
              <a:defRPr/>
            </a:pPr>
            <a:r>
              <a:rPr lang="en-US" altLang="sv-SE" sz="2800" dirty="0" err="1">
                <a:solidFill>
                  <a:srgbClr val="000000"/>
                </a:solidFill>
                <a:latin typeface="+mj-lt"/>
              </a:rPr>
              <a:t>Sinnesslöhet</a:t>
            </a:r>
            <a:endParaRPr lang="en-US" altLang="sv-SE" sz="2800" dirty="0">
              <a:solidFill>
                <a:srgbClr val="000000"/>
              </a:solidFill>
              <a:latin typeface="+mj-lt"/>
            </a:endParaRPr>
          </a:p>
          <a:p>
            <a:pPr marL="457195" lvl="1" indent="-342897" eaLnBrk="1" hangingPunct="1">
              <a:lnSpc>
                <a:spcPct val="95000"/>
              </a:lnSpc>
              <a:spcBef>
                <a:spcPct val="0"/>
              </a:spcBef>
              <a:buClr>
                <a:srgbClr val="000000"/>
              </a:buClr>
              <a:buFont typeface="Wingdings" panose="05000000000000000000" pitchFamily="2" charset="2"/>
              <a:buChar char="§"/>
              <a:defRPr/>
            </a:pPr>
            <a:r>
              <a:rPr lang="en-US" altLang="sv-SE" sz="2800" dirty="0" err="1">
                <a:solidFill>
                  <a:srgbClr val="000000"/>
                </a:solidFill>
                <a:latin typeface="+mj-lt"/>
              </a:rPr>
              <a:t>Psykisk</a:t>
            </a:r>
            <a:r>
              <a:rPr lang="en-US" altLang="sv-SE" sz="2800" dirty="0">
                <a:solidFill>
                  <a:srgbClr val="000000"/>
                </a:solidFill>
                <a:latin typeface="+mj-lt"/>
              </a:rPr>
              <a:t> </a:t>
            </a:r>
            <a:r>
              <a:rPr lang="en-US" altLang="sv-SE" sz="2800" dirty="0" err="1">
                <a:solidFill>
                  <a:srgbClr val="000000"/>
                </a:solidFill>
                <a:latin typeface="+mj-lt"/>
              </a:rPr>
              <a:t>efterblivenhet</a:t>
            </a:r>
            <a:endParaRPr lang="en-US" altLang="sv-SE" sz="2800" dirty="0">
              <a:solidFill>
                <a:srgbClr val="000000"/>
              </a:solidFill>
              <a:latin typeface="+mj-lt"/>
            </a:endParaRPr>
          </a:p>
          <a:p>
            <a:pPr marL="457195" lvl="1" indent="-342897" eaLnBrk="1" hangingPunct="1">
              <a:lnSpc>
                <a:spcPct val="95000"/>
              </a:lnSpc>
              <a:spcBef>
                <a:spcPct val="0"/>
              </a:spcBef>
              <a:buClr>
                <a:srgbClr val="000000"/>
              </a:buClr>
              <a:buFont typeface="Wingdings" panose="05000000000000000000" pitchFamily="2" charset="2"/>
              <a:buChar char="§"/>
              <a:defRPr/>
            </a:pPr>
            <a:r>
              <a:rPr lang="en-US" altLang="sv-SE" sz="2800" dirty="0" err="1">
                <a:solidFill>
                  <a:srgbClr val="000000"/>
                </a:solidFill>
                <a:latin typeface="+mj-lt"/>
              </a:rPr>
              <a:t>Invaliditet</a:t>
            </a:r>
            <a:endParaRPr lang="en-US" altLang="sv-SE" sz="2800" dirty="0">
              <a:solidFill>
                <a:srgbClr val="000000"/>
              </a:solidFill>
              <a:latin typeface="+mj-lt"/>
            </a:endParaRPr>
          </a:p>
          <a:p>
            <a:pPr marL="457195" lvl="1" indent="-342897" eaLnBrk="1" hangingPunct="1">
              <a:lnSpc>
                <a:spcPct val="95000"/>
              </a:lnSpc>
              <a:spcBef>
                <a:spcPct val="0"/>
              </a:spcBef>
              <a:buClr>
                <a:srgbClr val="000000"/>
              </a:buClr>
              <a:buFont typeface="Wingdings" panose="05000000000000000000" pitchFamily="2" charset="2"/>
              <a:buChar char="§"/>
              <a:defRPr/>
            </a:pPr>
            <a:r>
              <a:rPr lang="en-US" altLang="sv-SE" sz="2800" dirty="0" err="1">
                <a:solidFill>
                  <a:srgbClr val="000000"/>
                </a:solidFill>
                <a:latin typeface="+mj-lt"/>
              </a:rPr>
              <a:t>Handikapp</a:t>
            </a:r>
            <a:endParaRPr lang="en-US" altLang="sv-SE" sz="2800" dirty="0">
              <a:solidFill>
                <a:srgbClr val="000000"/>
              </a:solidFill>
              <a:latin typeface="+mj-lt"/>
            </a:endParaRPr>
          </a:p>
          <a:p>
            <a:pPr marL="457195" lvl="1" indent="-342897" eaLnBrk="1" hangingPunct="1">
              <a:lnSpc>
                <a:spcPct val="95000"/>
              </a:lnSpc>
              <a:spcBef>
                <a:spcPct val="0"/>
              </a:spcBef>
              <a:buClr>
                <a:srgbClr val="000000"/>
              </a:buClr>
              <a:buFont typeface="Wingdings" panose="05000000000000000000" pitchFamily="2" charset="2"/>
              <a:buChar char="§"/>
              <a:defRPr/>
            </a:pPr>
            <a:endParaRPr lang="en-US" altLang="sv-SE" sz="2800" dirty="0">
              <a:solidFill>
                <a:srgbClr val="000000"/>
              </a:solidFill>
              <a:latin typeface="+mj-lt"/>
            </a:endParaRPr>
          </a:p>
          <a:p>
            <a:pPr marL="114298" lvl="1" indent="0" eaLnBrk="1" hangingPunct="1">
              <a:lnSpc>
                <a:spcPct val="95000"/>
              </a:lnSpc>
              <a:spcBef>
                <a:spcPct val="0"/>
              </a:spcBef>
              <a:buClr>
                <a:srgbClr val="000000"/>
              </a:buClr>
              <a:buNone/>
              <a:defRPr/>
            </a:pPr>
            <a:r>
              <a:rPr lang="en-US" altLang="sv-SE" sz="1600" dirty="0">
                <a:solidFill>
                  <a:schemeClr val="accent6"/>
                </a:solidFill>
                <a:latin typeface="Arial" panose="020B0604020202020204" pitchFamily="34" charset="0"/>
                <a:hlinkClick r:id="rId3">
                  <a:extLst>
                    <a:ext uri="{A12FA001-AC4F-418D-AE19-62706E023703}">
                      <ahyp:hlinkClr xmlns:ahyp="http://schemas.microsoft.com/office/drawing/2018/hyperlinkcolor" val="tx"/>
                    </a:ext>
                  </a:extLst>
                </a:hlinkClick>
              </a:rPr>
              <a:t>https://sv.wikipedia.org/wiki/Idiot</a:t>
            </a:r>
            <a:br>
              <a:rPr lang="en-US" altLang="sv-SE" sz="1600" dirty="0">
                <a:solidFill>
                  <a:schemeClr val="accent6"/>
                </a:solidFill>
                <a:latin typeface="Arial" panose="020B0604020202020204" pitchFamily="34" charset="0"/>
              </a:rPr>
            </a:br>
            <a:r>
              <a:rPr lang="en-US" altLang="sv-SE" sz="1600" dirty="0">
                <a:solidFill>
                  <a:schemeClr val="accent6"/>
                </a:solidFill>
                <a:latin typeface="Arial" panose="020B0604020202020204" pitchFamily="34" charset="0"/>
                <a:hlinkClick r:id="rId4">
                  <a:extLst>
                    <a:ext uri="{A12FA001-AC4F-418D-AE19-62706E023703}">
                      <ahyp:hlinkClr xmlns:ahyp="http://schemas.microsoft.com/office/drawing/2018/hyperlinkcolor" val="tx"/>
                    </a:ext>
                  </a:extLst>
                </a:hlinkClick>
              </a:rPr>
              <a:t>http://</a:t>
            </a:r>
            <a:r>
              <a:rPr lang="en-US" altLang="sv-SE" sz="1600" dirty="0" err="1">
                <a:solidFill>
                  <a:schemeClr val="accent6"/>
                </a:solidFill>
                <a:latin typeface="Arial" panose="020B0604020202020204" pitchFamily="34" charset="0"/>
                <a:hlinkClick r:id="rId4">
                  <a:extLst>
                    <a:ext uri="{A12FA001-AC4F-418D-AE19-62706E023703}">
                      <ahyp:hlinkClr xmlns:ahyp="http://schemas.microsoft.com/office/drawing/2018/hyperlinkcolor" val="tx"/>
                    </a:ext>
                  </a:extLst>
                </a:hlinkClick>
              </a:rPr>
              <a:t>www.stiftelsensavstaholm.se</a:t>
            </a:r>
            <a:endParaRPr lang="en-US" altLang="sv-SE" sz="1600" dirty="0">
              <a:solidFill>
                <a:schemeClr val="accent6"/>
              </a:solidFill>
              <a:latin typeface="Arial" panose="020B0604020202020204" pitchFamily="34" charset="0"/>
            </a:endParaRPr>
          </a:p>
        </p:txBody>
      </p:sp>
      <p:sp>
        <p:nvSpPr>
          <p:cNvPr id="6" name="Google Shape;138;p6">
            <a:extLst>
              <a:ext uri="{FF2B5EF4-FFF2-40B4-BE49-F238E27FC236}">
                <a16:creationId xmlns:a16="http://schemas.microsoft.com/office/drawing/2014/main" id="{64D06C88-4667-4EC2-979F-E7D988D290AC}"/>
              </a:ext>
            </a:extLst>
          </p:cNvPr>
          <p:cNvSpPr txBox="1">
            <a:spLocks/>
          </p:cNvSpPr>
          <p:nvPr/>
        </p:nvSpPr>
        <p:spPr>
          <a:xfrm>
            <a:off x="6096001" y="2639664"/>
            <a:ext cx="4650058" cy="43513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6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1200"/>
              </a:spcBef>
              <a:spcAft>
                <a:spcPts val="0"/>
              </a:spcAft>
              <a:buClr>
                <a:schemeClr val="dk1"/>
              </a:buClr>
              <a:buSzPts val="1800"/>
              <a:buFont typeface="Arial"/>
              <a:buChar char="•"/>
              <a:defRPr sz="22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2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22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22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195" lvl="1" indent="-342897">
              <a:lnSpc>
                <a:spcPct val="95000"/>
              </a:lnSpc>
              <a:spcBef>
                <a:spcPct val="0"/>
              </a:spcBef>
              <a:buClr>
                <a:srgbClr val="000000"/>
              </a:buClr>
              <a:buFont typeface="Wingdings" panose="05000000000000000000" pitchFamily="2" charset="2"/>
              <a:buChar char="§"/>
              <a:defRPr/>
            </a:pPr>
            <a:r>
              <a:rPr lang="en-US" altLang="sv-SE" sz="2800" dirty="0" err="1">
                <a:solidFill>
                  <a:srgbClr val="000000"/>
                </a:solidFill>
                <a:latin typeface="+mj-lt"/>
              </a:rPr>
              <a:t>Funktionshinder</a:t>
            </a:r>
            <a:endParaRPr lang="en-US" altLang="sv-SE" sz="2800" dirty="0">
              <a:solidFill>
                <a:srgbClr val="000000"/>
              </a:solidFill>
              <a:latin typeface="+mj-lt"/>
            </a:endParaRPr>
          </a:p>
          <a:p>
            <a:pPr marL="457195" lvl="1" indent="-342897">
              <a:lnSpc>
                <a:spcPct val="95000"/>
              </a:lnSpc>
              <a:spcBef>
                <a:spcPct val="0"/>
              </a:spcBef>
              <a:buClr>
                <a:srgbClr val="000000"/>
              </a:buClr>
              <a:buFont typeface="Wingdings" panose="05000000000000000000" pitchFamily="2" charset="2"/>
              <a:buChar char="§"/>
              <a:defRPr/>
            </a:pPr>
            <a:r>
              <a:rPr lang="en-US" altLang="sv-SE" sz="2800" dirty="0" err="1">
                <a:solidFill>
                  <a:srgbClr val="000000"/>
                </a:solidFill>
                <a:latin typeface="+mj-lt"/>
              </a:rPr>
              <a:t>Funktionsnedsättning</a:t>
            </a:r>
            <a:endParaRPr lang="en-US" altLang="sv-SE" sz="2800" dirty="0">
              <a:solidFill>
                <a:srgbClr val="000000"/>
              </a:solidFill>
              <a:latin typeface="+mj-lt"/>
            </a:endParaRPr>
          </a:p>
          <a:p>
            <a:pPr marL="457195" lvl="1" indent="-342897">
              <a:lnSpc>
                <a:spcPct val="95000"/>
              </a:lnSpc>
              <a:spcBef>
                <a:spcPct val="0"/>
              </a:spcBef>
              <a:buClr>
                <a:srgbClr val="000000"/>
              </a:buClr>
              <a:buFont typeface="Wingdings" panose="05000000000000000000" pitchFamily="2" charset="2"/>
              <a:buChar char="§"/>
              <a:defRPr/>
            </a:pPr>
            <a:r>
              <a:rPr lang="en-US" altLang="sv-SE" sz="2800" dirty="0" err="1">
                <a:solidFill>
                  <a:srgbClr val="000000"/>
                </a:solidFill>
                <a:latin typeface="+mj-lt"/>
              </a:rPr>
              <a:t>Funktionsuppsättning</a:t>
            </a:r>
            <a:endParaRPr lang="en-US" altLang="sv-SE" sz="2800" dirty="0">
              <a:solidFill>
                <a:srgbClr val="000000"/>
              </a:solidFill>
              <a:latin typeface="+mj-lt"/>
            </a:endParaRPr>
          </a:p>
          <a:p>
            <a:pPr marL="457195" lvl="1" indent="-342897">
              <a:lnSpc>
                <a:spcPct val="95000"/>
              </a:lnSpc>
              <a:spcBef>
                <a:spcPct val="0"/>
              </a:spcBef>
              <a:buClr>
                <a:srgbClr val="000000"/>
              </a:buClr>
              <a:buFont typeface="Wingdings" panose="05000000000000000000" pitchFamily="2" charset="2"/>
              <a:buChar char="§"/>
              <a:defRPr/>
            </a:pPr>
            <a:r>
              <a:rPr lang="en-US" altLang="sv-SE" sz="2800" dirty="0" err="1">
                <a:solidFill>
                  <a:srgbClr val="000000"/>
                </a:solidFill>
                <a:latin typeface="+mj-lt"/>
              </a:rPr>
              <a:t>Funktionsvariation</a:t>
            </a:r>
            <a:endParaRPr lang="en-US" altLang="sv-SE" sz="2800" dirty="0">
              <a:solidFill>
                <a:srgbClr val="000000"/>
              </a:solidFill>
              <a:latin typeface="+mj-lt"/>
            </a:endParaRPr>
          </a:p>
          <a:p>
            <a:pPr marL="457195" lvl="1" indent="-342897">
              <a:lnSpc>
                <a:spcPct val="95000"/>
              </a:lnSpc>
              <a:spcBef>
                <a:spcPct val="0"/>
              </a:spcBef>
              <a:buClr>
                <a:srgbClr val="000000"/>
              </a:buClr>
              <a:buFont typeface="Wingdings" panose="05000000000000000000" pitchFamily="2" charset="2"/>
              <a:buChar char="§"/>
              <a:defRPr/>
            </a:pPr>
            <a:r>
              <a:rPr lang="en-US" altLang="sv-SE" sz="2800" dirty="0" err="1">
                <a:solidFill>
                  <a:srgbClr val="000000"/>
                </a:solidFill>
                <a:latin typeface="+mj-lt"/>
              </a:rPr>
              <a:t>Delaktighetsinskränkning</a:t>
            </a:r>
            <a:endParaRPr lang="en-US" altLang="sv-SE" sz="2800" dirty="0">
              <a:solidFill>
                <a:srgbClr val="000000"/>
              </a:solidFill>
              <a:latin typeface="+mj-lt"/>
            </a:endParaRPr>
          </a:p>
          <a:p>
            <a:pPr marL="457195" lvl="1" indent="-342897">
              <a:lnSpc>
                <a:spcPct val="95000"/>
              </a:lnSpc>
              <a:spcBef>
                <a:spcPct val="0"/>
              </a:spcBef>
              <a:buClr>
                <a:srgbClr val="000000"/>
              </a:buClr>
              <a:buFont typeface="Wingdings" panose="05000000000000000000" pitchFamily="2" charset="2"/>
              <a:buChar char="§"/>
              <a:defRPr/>
            </a:pPr>
            <a:r>
              <a:rPr lang="en-US" altLang="sv-SE" sz="2800" dirty="0" err="1">
                <a:solidFill>
                  <a:srgbClr val="000000"/>
                </a:solidFill>
                <a:latin typeface="+mj-lt"/>
              </a:rPr>
              <a:t>Funkis</a:t>
            </a:r>
            <a:endParaRPr lang="en-US" altLang="sv-SE" sz="2800" dirty="0">
              <a:solidFill>
                <a:srgbClr val="000000"/>
              </a:solidFill>
              <a:latin typeface="+mj-lt"/>
            </a:endParaRPr>
          </a:p>
          <a:p>
            <a:pPr marL="457195" lvl="1" indent="-342897">
              <a:lnSpc>
                <a:spcPct val="95000"/>
              </a:lnSpc>
              <a:spcBef>
                <a:spcPct val="0"/>
              </a:spcBef>
              <a:buClr>
                <a:srgbClr val="000000"/>
              </a:buClr>
              <a:buFont typeface="Wingdings" panose="05000000000000000000" pitchFamily="2" charset="2"/>
              <a:buChar char="§"/>
              <a:defRPr/>
            </a:pPr>
            <a:r>
              <a:rPr lang="en-US" altLang="sv-SE" sz="2800" dirty="0" err="1">
                <a:solidFill>
                  <a:srgbClr val="000000"/>
                </a:solidFill>
                <a:latin typeface="+mj-lt"/>
              </a:rPr>
              <a:t>Funkofobi</a:t>
            </a:r>
            <a:endParaRPr lang="en-US" altLang="sv-SE" sz="2800" dirty="0">
              <a:solidFill>
                <a:srgbClr val="000000"/>
              </a:solidFill>
              <a:latin typeface="+mj-lt"/>
            </a:endParaRPr>
          </a:p>
        </p:txBody>
      </p:sp>
    </p:spTree>
    <p:extLst>
      <p:ext uri="{BB962C8B-B14F-4D97-AF65-F5344CB8AC3E}">
        <p14:creationId xmlns:p14="http://schemas.microsoft.com/office/powerpoint/2010/main" val="2770990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7"/>
          <p:cNvSpPr/>
          <p:nvPr/>
        </p:nvSpPr>
        <p:spPr>
          <a:xfrm>
            <a:off x="435428" y="-26352"/>
            <a:ext cx="12032342" cy="1851977"/>
          </a:xfrm>
          <a:prstGeom prst="roundRect">
            <a:avLst>
              <a:gd name="adj" fmla="val 883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6" name="Google Shape;1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sv-SE" dirty="0">
                <a:solidFill>
                  <a:schemeClr val="lt1"/>
                </a:solidFill>
              </a:rPr>
              <a:t>Stigma: psykologisk nivå</a:t>
            </a:r>
            <a:endParaRPr dirty="0"/>
          </a:p>
        </p:txBody>
      </p:sp>
      <p:sp>
        <p:nvSpPr>
          <p:cNvPr id="147" name="Google Shape;147;p7"/>
          <p:cNvSpPr txBox="1">
            <a:spLocks noGrp="1"/>
          </p:cNvSpPr>
          <p:nvPr>
            <p:ph type="body" idx="1"/>
          </p:nvPr>
        </p:nvSpPr>
        <p:spPr>
          <a:xfrm>
            <a:off x="838200" y="1825625"/>
            <a:ext cx="9096375" cy="4351338"/>
          </a:xfrm>
          <a:prstGeom prst="rect">
            <a:avLst/>
          </a:prstGeom>
          <a:noFill/>
          <a:ln>
            <a:noFill/>
          </a:ln>
        </p:spPr>
        <p:txBody>
          <a:bodyPr spcFirstLastPara="1" wrap="square" lIns="91425" tIns="45700" rIns="91425" bIns="45700" anchor="t" anchorCtr="0">
            <a:noAutofit/>
          </a:bodyPr>
          <a:lstStyle/>
          <a:p>
            <a:pPr marL="114300" lvl="0" indent="0" algn="l" rtl="0">
              <a:lnSpc>
                <a:spcPct val="90000"/>
              </a:lnSpc>
              <a:spcBef>
                <a:spcPts val="1000"/>
              </a:spcBef>
              <a:spcAft>
                <a:spcPts val="0"/>
              </a:spcAft>
              <a:buSzPts val="1800"/>
              <a:buNone/>
            </a:pPr>
            <a:r>
              <a:rPr lang="sv-SE" sz="3200" b="1"/>
              <a:t>Social tillblivelse</a:t>
            </a:r>
            <a:endParaRPr/>
          </a:p>
          <a:p>
            <a:pPr marL="114300" lvl="0" indent="0" algn="l" rtl="0">
              <a:lnSpc>
                <a:spcPct val="90000"/>
              </a:lnSpc>
              <a:spcBef>
                <a:spcPts val="1000"/>
              </a:spcBef>
              <a:spcAft>
                <a:spcPts val="0"/>
              </a:spcAft>
              <a:buSzPts val="1800"/>
              <a:buNone/>
            </a:pPr>
            <a:endParaRPr sz="3200" b="1"/>
          </a:p>
          <a:p>
            <a:pPr marL="914400" lvl="1" indent="-342900" algn="l" rtl="0">
              <a:lnSpc>
                <a:spcPct val="90000"/>
              </a:lnSpc>
              <a:spcBef>
                <a:spcPts val="1200"/>
              </a:spcBef>
              <a:spcAft>
                <a:spcPts val="0"/>
              </a:spcAft>
              <a:buSzPts val="1800"/>
              <a:buChar char="•"/>
            </a:pPr>
            <a:r>
              <a:rPr lang="sv-SE" sz="3200"/>
              <a:t>Identifikation		(grundläggande likhet)</a:t>
            </a:r>
            <a:endParaRPr sz="3200"/>
          </a:p>
          <a:p>
            <a:pPr marL="914400" lvl="1" indent="-342900" algn="l" rtl="0">
              <a:lnSpc>
                <a:spcPct val="90000"/>
              </a:lnSpc>
              <a:spcBef>
                <a:spcPts val="1200"/>
              </a:spcBef>
              <a:spcAft>
                <a:spcPts val="0"/>
              </a:spcAft>
              <a:buSzPts val="1800"/>
              <a:buChar char="•"/>
            </a:pPr>
            <a:r>
              <a:rPr lang="sv-SE" sz="3200"/>
              <a:t>Spegling			(visar vem jag är)</a:t>
            </a:r>
            <a:endParaRPr sz="3200"/>
          </a:p>
          <a:p>
            <a:pPr marL="914400" lvl="1" indent="-342900" algn="l" rtl="0">
              <a:lnSpc>
                <a:spcPct val="90000"/>
              </a:lnSpc>
              <a:spcBef>
                <a:spcPts val="1200"/>
              </a:spcBef>
              <a:spcAft>
                <a:spcPts val="0"/>
              </a:spcAft>
              <a:buSzPts val="1800"/>
              <a:buChar char="•"/>
            </a:pPr>
            <a:r>
              <a:rPr lang="sv-SE" sz="3200"/>
              <a:t>Internalisering 		(blir självuppfattning)</a:t>
            </a:r>
            <a:endParaRPr sz="3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8"/>
          <p:cNvSpPr/>
          <p:nvPr/>
        </p:nvSpPr>
        <p:spPr>
          <a:xfrm>
            <a:off x="435428" y="0"/>
            <a:ext cx="12032342" cy="1851977"/>
          </a:xfrm>
          <a:prstGeom prst="roundRect">
            <a:avLst>
              <a:gd name="adj" fmla="val 883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 name="Google Shape;15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None/>
            </a:pPr>
            <a:r>
              <a:rPr lang="sv-SE" dirty="0">
                <a:solidFill>
                  <a:schemeClr val="lt1"/>
                </a:solidFill>
              </a:rPr>
              <a:t>Stigma: social (komb.) nivå</a:t>
            </a:r>
            <a:endParaRPr dirty="0">
              <a:solidFill>
                <a:schemeClr val="lt1"/>
              </a:solidFill>
            </a:endParaRPr>
          </a:p>
        </p:txBody>
      </p:sp>
      <p:sp>
        <p:nvSpPr>
          <p:cNvPr id="155" name="Google Shape;155;p8"/>
          <p:cNvSpPr txBox="1">
            <a:spLocks noGrp="1"/>
          </p:cNvSpPr>
          <p:nvPr>
            <p:ph type="body" idx="1"/>
          </p:nvPr>
        </p:nvSpPr>
        <p:spPr>
          <a:xfrm>
            <a:off x="1274761" y="2111375"/>
            <a:ext cx="10353675" cy="4351338"/>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Clr>
                <a:schemeClr val="dk1"/>
              </a:buClr>
              <a:buSzPts val="1800"/>
              <a:buChar char="•"/>
            </a:pPr>
            <a:r>
              <a:rPr lang="sv-SE" sz="2400" dirty="0"/>
              <a:t>Stigmatiserande attityder i samhället </a:t>
            </a:r>
            <a:br>
              <a:rPr lang="sv-SE" sz="2400" dirty="0"/>
            </a:br>
            <a:endParaRPr sz="2400" dirty="0"/>
          </a:p>
          <a:p>
            <a:pPr marL="457200" lvl="0" indent="-342900" algn="l" rtl="0">
              <a:lnSpc>
                <a:spcPct val="90000"/>
              </a:lnSpc>
              <a:spcBef>
                <a:spcPts val="1000"/>
              </a:spcBef>
              <a:spcAft>
                <a:spcPts val="0"/>
              </a:spcAft>
              <a:buClr>
                <a:schemeClr val="dk1"/>
              </a:buClr>
              <a:buSzPts val="1800"/>
              <a:buChar char="•"/>
            </a:pPr>
            <a:r>
              <a:rPr lang="sv-SE" sz="2400" dirty="0"/>
              <a:t>Socialt avståndstagande, öppen diskriminering, </a:t>
            </a:r>
            <a:br>
              <a:rPr lang="sv-SE" sz="2400" dirty="0"/>
            </a:br>
            <a:r>
              <a:rPr lang="sv-SE" sz="2400" dirty="0"/>
              <a:t>ofrivilliga automatiska reaktioner </a:t>
            </a:r>
            <a:br>
              <a:rPr lang="sv-SE" sz="2400" dirty="0"/>
            </a:br>
            <a:endParaRPr sz="2400" dirty="0"/>
          </a:p>
          <a:p>
            <a:pPr marL="457200" lvl="0" indent="-342900" algn="l" rtl="0">
              <a:lnSpc>
                <a:spcPct val="90000"/>
              </a:lnSpc>
              <a:spcBef>
                <a:spcPts val="1000"/>
              </a:spcBef>
              <a:spcAft>
                <a:spcPts val="0"/>
              </a:spcAft>
              <a:buClr>
                <a:schemeClr val="dk1"/>
              </a:buClr>
              <a:buSzPts val="1800"/>
              <a:buChar char="•"/>
            </a:pPr>
            <a:r>
              <a:rPr lang="sv-SE" sz="2400" dirty="0"/>
              <a:t>Medvetenhet om stigma, hopplöshet, låg självkänsla, </a:t>
            </a:r>
            <a:br>
              <a:rPr lang="sv-SE" sz="2400" dirty="0"/>
            </a:br>
            <a:r>
              <a:rPr lang="sv-SE" sz="2400" dirty="0"/>
              <a:t>undvikande som strategi </a:t>
            </a:r>
            <a:br>
              <a:rPr lang="sv-SE" sz="2400" dirty="0"/>
            </a:br>
            <a:endParaRPr sz="2400" dirty="0"/>
          </a:p>
          <a:p>
            <a:pPr marL="457200" lvl="0" indent="-342900" algn="l" rtl="0">
              <a:lnSpc>
                <a:spcPct val="90000"/>
              </a:lnSpc>
              <a:spcBef>
                <a:spcPts val="1000"/>
              </a:spcBef>
              <a:spcAft>
                <a:spcPts val="0"/>
              </a:spcAft>
              <a:buClr>
                <a:schemeClr val="dk1"/>
              </a:buClr>
              <a:buSzPts val="1800"/>
              <a:buChar char="•"/>
            </a:pPr>
            <a:r>
              <a:rPr lang="sv-SE" sz="2400" dirty="0"/>
              <a:t>Minskad delaktighet i samhället (sociala relationer, arbetsliv)</a:t>
            </a:r>
            <a:endParaRPr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
          <p:cNvSpPr/>
          <p:nvPr/>
        </p:nvSpPr>
        <p:spPr>
          <a:xfrm>
            <a:off x="0" y="3051958"/>
            <a:ext cx="12192000" cy="380604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87" name="Google Shape;87;p1" descr="En bild som visar person, inomhus, mat, bord&#10;&#10;Automatiskt genererad beskrivning"/>
          <p:cNvPicPr preferRelativeResize="0"/>
          <p:nvPr/>
        </p:nvPicPr>
        <p:blipFill rotWithShape="1">
          <a:blip r:embed="rId3">
            <a:alphaModFix/>
          </a:blip>
          <a:srcRect/>
          <a:stretch/>
        </p:blipFill>
        <p:spPr>
          <a:xfrm>
            <a:off x="0" y="0"/>
            <a:ext cx="12192001" cy="5268686"/>
          </a:xfrm>
          <a:prstGeom prst="rect">
            <a:avLst/>
          </a:prstGeom>
          <a:noFill/>
          <a:ln>
            <a:noFill/>
          </a:ln>
        </p:spPr>
      </p:pic>
      <p:sp>
        <p:nvSpPr>
          <p:cNvPr id="88" name="Google Shape;88;p1"/>
          <p:cNvSpPr txBox="1"/>
          <p:nvPr/>
        </p:nvSpPr>
        <p:spPr>
          <a:xfrm>
            <a:off x="766116" y="2554322"/>
            <a:ext cx="7800975" cy="240065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0"/>
              <a:buFont typeface="Arial"/>
              <a:buNone/>
            </a:pPr>
            <a:r>
              <a:rPr lang="sv-SE" sz="15000" b="1" i="0" u="none" strike="noStrike" cap="none">
                <a:solidFill>
                  <a:schemeClr val="lt1"/>
                </a:solidFill>
                <a:latin typeface="Calibri"/>
                <a:ea typeface="Calibri"/>
                <a:cs typeface="Calibri"/>
                <a:sym typeface="Calibri"/>
              </a:rPr>
              <a:t>NECT</a:t>
            </a:r>
            <a:endParaRPr sz="1400" b="0" i="0" u="none" strike="noStrike" cap="none">
              <a:solidFill>
                <a:srgbClr val="000000"/>
              </a:solidFill>
              <a:latin typeface="Arial"/>
              <a:ea typeface="Arial"/>
              <a:cs typeface="Arial"/>
              <a:sym typeface="Arial"/>
            </a:endParaRPr>
          </a:p>
        </p:txBody>
      </p:sp>
      <p:sp>
        <p:nvSpPr>
          <p:cNvPr id="89" name="Google Shape;89;p1"/>
          <p:cNvSpPr txBox="1"/>
          <p:nvPr/>
        </p:nvSpPr>
        <p:spPr>
          <a:xfrm>
            <a:off x="766115" y="4653133"/>
            <a:ext cx="10397161" cy="1925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sv-SE" sz="2800" b="0" i="0" u="none" strike="noStrike" cap="none" dirty="0">
                <a:solidFill>
                  <a:schemeClr val="bg1"/>
                </a:solidFill>
                <a:latin typeface="Calibri"/>
                <a:ea typeface="Calibri"/>
                <a:cs typeface="Calibri"/>
                <a:sym typeface="Calibri"/>
              </a:rPr>
              <a:t>Att utveckla sin personliga historia och minska självstigma</a:t>
            </a:r>
            <a:endParaRPr sz="1400" b="0" i="0" u="none" strike="noStrike" cap="none" dirty="0">
              <a:solidFill>
                <a:schemeClr val="bg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lang="sv-SE" dirty="0">
              <a:solidFill>
                <a:schemeClr val="dk1"/>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1800"/>
              <a:buFont typeface="Arial"/>
              <a:buNone/>
            </a:pPr>
            <a:r>
              <a:rPr lang="sv-SE" sz="1800" b="0" i="1" u="none" strike="noStrike" cap="none" dirty="0">
                <a:solidFill>
                  <a:schemeClr val="dk1"/>
                </a:solidFill>
                <a:latin typeface="Calibri"/>
                <a:ea typeface="Calibri"/>
                <a:cs typeface="Calibri"/>
                <a:sym typeface="Calibri"/>
              </a:rPr>
              <a:t>Daniel Abrams </a:t>
            </a:r>
          </a:p>
          <a:p>
            <a:pPr marL="0" marR="0" lvl="0" indent="0" rtl="0">
              <a:lnSpc>
                <a:spcPct val="100000"/>
              </a:lnSpc>
              <a:spcBef>
                <a:spcPts val="0"/>
              </a:spcBef>
              <a:spcAft>
                <a:spcPts val="0"/>
              </a:spcAft>
              <a:buClr>
                <a:srgbClr val="000000"/>
              </a:buClr>
              <a:buSzPts val="1800"/>
              <a:buFont typeface="Arial"/>
              <a:buNone/>
            </a:pPr>
            <a:r>
              <a:rPr lang="sv-SE" sz="1800" b="0" i="1" u="none" strike="noStrike" cap="none" dirty="0">
                <a:solidFill>
                  <a:schemeClr val="dk1"/>
                </a:solidFill>
                <a:latin typeface="Calibri"/>
                <a:ea typeface="Calibri"/>
                <a:cs typeface="Calibri"/>
                <a:sym typeface="Calibri"/>
              </a:rPr>
              <a:t>leg psykolog, utbildare  </a:t>
            </a:r>
            <a:br>
              <a:rPr lang="sv-SE" sz="1800" i="1" dirty="0">
                <a:solidFill>
                  <a:schemeClr val="dk1"/>
                </a:solidFill>
                <a:latin typeface="Calibri"/>
                <a:ea typeface="Calibri"/>
                <a:cs typeface="Calibri"/>
                <a:sym typeface="Calibri"/>
              </a:rPr>
            </a:br>
            <a:r>
              <a:rPr lang="sv-SE" sz="1800" i="1" dirty="0">
                <a:solidFill>
                  <a:schemeClr val="dk1"/>
                </a:solidFill>
                <a:latin typeface="Calibri"/>
                <a:ea typeface="Calibri"/>
                <a:cs typeface="Calibri"/>
                <a:sym typeface="Calibri"/>
              </a:rPr>
              <a:t>www.abrams.nu</a:t>
            </a:r>
            <a:endParaRPr sz="1800" b="0" i="1" u="none" strike="noStrike" cap="none" dirty="0">
              <a:solidFill>
                <a:schemeClr val="dk1"/>
              </a:solidFill>
              <a:latin typeface="Calibri"/>
              <a:ea typeface="Calibri"/>
              <a:cs typeface="Calibri"/>
              <a:sym typeface="Calibri"/>
            </a:endParaRPr>
          </a:p>
        </p:txBody>
      </p:sp>
      <p:sp>
        <p:nvSpPr>
          <p:cNvPr id="2" name="textruta 1">
            <a:extLst>
              <a:ext uri="{FF2B5EF4-FFF2-40B4-BE49-F238E27FC236}">
                <a16:creationId xmlns:a16="http://schemas.microsoft.com/office/drawing/2014/main" id="{31E3D7E2-24F2-D9F9-15F1-C9AC5B2A6DD1}"/>
              </a:ext>
            </a:extLst>
          </p:cNvPr>
          <p:cNvSpPr txBox="1"/>
          <p:nvPr/>
        </p:nvSpPr>
        <p:spPr>
          <a:xfrm>
            <a:off x="766115" y="406400"/>
            <a:ext cx="9969618" cy="1938992"/>
          </a:xfrm>
          <a:prstGeom prst="rect">
            <a:avLst/>
          </a:prstGeom>
          <a:gradFill flip="none" rotWithShape="1">
            <a:gsLst>
              <a:gs pos="0">
                <a:schemeClr val="accent2">
                  <a:lumMod val="0"/>
                  <a:lumOff val="100000"/>
                </a:schemeClr>
              </a:gs>
              <a:gs pos="10000">
                <a:schemeClr val="accent2">
                  <a:lumMod val="0"/>
                  <a:lumOff val="100000"/>
                </a:schemeClr>
              </a:gs>
              <a:gs pos="100000">
                <a:schemeClr val="accent2">
                  <a:lumMod val="100000"/>
                </a:schemeClr>
              </a:gs>
            </a:gsLst>
            <a:path path="circle">
              <a:fillToRect l="50000" t="-80000" r="50000" b="180000"/>
            </a:path>
            <a:tileRect/>
          </a:gradFill>
        </p:spPr>
        <p:txBody>
          <a:bodyPr wrap="square" rtlCol="0">
            <a:spAutoFit/>
          </a:bodyPr>
          <a:lstStyle/>
          <a:p>
            <a:r>
              <a:rPr lang="sv-SE" sz="6000" dirty="0"/>
              <a:t>Narrative Enhancement &amp; Cognitive Therapy</a:t>
            </a:r>
          </a:p>
        </p:txBody>
      </p:sp>
      <p:pic>
        <p:nvPicPr>
          <p:cNvPr id="3" name="Bildobjekt 2" descr="En bild som visar Grafik, blomma, kreativitet&#10;&#10;Automatiskt genererad beskrivning">
            <a:extLst>
              <a:ext uri="{FF2B5EF4-FFF2-40B4-BE49-F238E27FC236}">
                <a16:creationId xmlns:a16="http://schemas.microsoft.com/office/drawing/2014/main" id="{6B10B791-96D1-EC72-B72B-CB4DA989F4C2}"/>
              </a:ext>
            </a:extLst>
          </p:cNvPr>
          <p:cNvPicPr>
            <a:picLocks noChangeAspect="1"/>
          </p:cNvPicPr>
          <p:nvPr/>
        </p:nvPicPr>
        <p:blipFill>
          <a:blip r:embed="rId4"/>
          <a:stretch>
            <a:fillRect/>
          </a:stretch>
        </p:blipFill>
        <p:spPr>
          <a:xfrm>
            <a:off x="5486399" y="5982885"/>
            <a:ext cx="1453243" cy="784348"/>
          </a:xfrm>
          <a:prstGeom prst="rect">
            <a:avLst/>
          </a:prstGeom>
        </p:spPr>
      </p:pic>
    </p:spTree>
    <p:extLst>
      <p:ext uri="{BB962C8B-B14F-4D97-AF65-F5344CB8AC3E}">
        <p14:creationId xmlns:p14="http://schemas.microsoft.com/office/powerpoint/2010/main" val="3915833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9"/>
          <p:cNvSpPr/>
          <p:nvPr/>
        </p:nvSpPr>
        <p:spPr>
          <a:xfrm>
            <a:off x="447003" y="0"/>
            <a:ext cx="12032342" cy="1851977"/>
          </a:xfrm>
          <a:prstGeom prst="roundRect">
            <a:avLst>
              <a:gd name="adj" fmla="val 883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2" name="Google Shape;162;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None/>
            </a:pPr>
            <a:r>
              <a:rPr lang="sv-SE">
                <a:solidFill>
                  <a:schemeClr val="lt1"/>
                </a:solidFill>
              </a:rPr>
              <a:t>Corrigans modell – 4 nivåer av självstigma</a:t>
            </a:r>
            <a:endParaRPr>
              <a:solidFill>
                <a:schemeClr val="lt1"/>
              </a:solidFill>
            </a:endParaRPr>
          </a:p>
        </p:txBody>
      </p:sp>
      <p:sp>
        <p:nvSpPr>
          <p:cNvPr id="163" name="Google Shape;163;p9"/>
          <p:cNvSpPr txBox="1">
            <a:spLocks noGrp="1"/>
          </p:cNvSpPr>
          <p:nvPr>
            <p:ph type="body" idx="1"/>
          </p:nvPr>
        </p:nvSpPr>
        <p:spPr>
          <a:xfrm>
            <a:off x="838199" y="2017077"/>
            <a:ext cx="10029825" cy="4351338"/>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Clr>
                <a:schemeClr val="dk1"/>
              </a:buClr>
              <a:buSzPts val="1800"/>
              <a:buChar char="•"/>
            </a:pPr>
            <a:r>
              <a:rPr lang="sv-SE" b="1" dirty="0"/>
              <a:t>Medvetenhet</a:t>
            </a:r>
            <a:r>
              <a:rPr lang="sv-SE" dirty="0"/>
              <a:t> om omgivningens attityder och fördomar (</a:t>
            </a:r>
            <a:r>
              <a:rPr lang="sv-SE" dirty="0" err="1"/>
              <a:t>Aware</a:t>
            </a:r>
            <a:r>
              <a:rPr lang="sv-SE" dirty="0"/>
              <a:t>)</a:t>
            </a:r>
            <a:endParaRPr dirty="0"/>
          </a:p>
          <a:p>
            <a:pPr marL="457200" lvl="0" indent="-342900" algn="l" rtl="0">
              <a:lnSpc>
                <a:spcPct val="90000"/>
              </a:lnSpc>
              <a:spcBef>
                <a:spcPts val="1000"/>
              </a:spcBef>
              <a:spcAft>
                <a:spcPts val="0"/>
              </a:spcAft>
              <a:buClr>
                <a:schemeClr val="dk1"/>
              </a:buClr>
              <a:buSzPts val="1800"/>
              <a:buChar char="•"/>
            </a:pPr>
            <a:r>
              <a:rPr lang="sv-SE" b="1" dirty="0"/>
              <a:t>Instämmande</a:t>
            </a:r>
            <a:r>
              <a:rPr lang="sv-SE" dirty="0"/>
              <a:t> i dessa attityder och fördomar (</a:t>
            </a:r>
            <a:r>
              <a:rPr lang="sv-SE" dirty="0" err="1"/>
              <a:t>Agree</a:t>
            </a:r>
            <a:r>
              <a:rPr lang="sv-SE" dirty="0"/>
              <a:t>)</a:t>
            </a:r>
            <a:endParaRPr dirty="0"/>
          </a:p>
          <a:p>
            <a:pPr marL="457200" lvl="0" indent="-342900" algn="l" rtl="0">
              <a:lnSpc>
                <a:spcPct val="90000"/>
              </a:lnSpc>
              <a:spcBef>
                <a:spcPts val="1000"/>
              </a:spcBef>
              <a:spcAft>
                <a:spcPts val="0"/>
              </a:spcAft>
              <a:buClr>
                <a:schemeClr val="dk1"/>
              </a:buClr>
              <a:buSzPts val="1800"/>
              <a:buChar char="•"/>
            </a:pPr>
            <a:r>
              <a:rPr lang="sv-SE" b="1" dirty="0"/>
              <a:t>Tillämpning</a:t>
            </a:r>
            <a:r>
              <a:rPr lang="sv-SE" dirty="0"/>
              <a:t> på den egna personen (</a:t>
            </a:r>
            <a:r>
              <a:rPr lang="sv-SE" dirty="0" err="1"/>
              <a:t>Apply</a:t>
            </a:r>
            <a:r>
              <a:rPr lang="sv-SE" dirty="0"/>
              <a:t>)</a:t>
            </a:r>
            <a:endParaRPr dirty="0"/>
          </a:p>
          <a:p>
            <a:pPr marL="457200" lvl="0" indent="-342900" algn="l" rtl="0">
              <a:lnSpc>
                <a:spcPct val="90000"/>
              </a:lnSpc>
              <a:spcBef>
                <a:spcPts val="1000"/>
              </a:spcBef>
              <a:spcAft>
                <a:spcPts val="0"/>
              </a:spcAft>
              <a:buClr>
                <a:schemeClr val="dk1"/>
              </a:buClr>
              <a:buSzPts val="1800"/>
              <a:buChar char="•"/>
            </a:pPr>
            <a:r>
              <a:rPr lang="sv-SE" b="1" dirty="0"/>
              <a:t>Nedvärdering</a:t>
            </a:r>
            <a:r>
              <a:rPr lang="sv-SE" dirty="0"/>
              <a:t> av den egna personen (Harm)</a:t>
            </a:r>
            <a:endParaRPr dirty="0"/>
          </a:p>
          <a:p>
            <a:pPr marL="457200" lvl="0" indent="-228600" algn="l" rtl="0">
              <a:lnSpc>
                <a:spcPct val="90000"/>
              </a:lnSpc>
              <a:spcBef>
                <a:spcPts val="1000"/>
              </a:spcBef>
              <a:spcAft>
                <a:spcPts val="0"/>
              </a:spcAft>
              <a:buClr>
                <a:schemeClr val="dk1"/>
              </a:buClr>
              <a:buSzPts val="1800"/>
              <a:buNone/>
            </a:pPr>
            <a:endParaRPr dirty="0"/>
          </a:p>
          <a:p>
            <a:pPr marL="114300" lvl="0" indent="0" algn="l" rtl="0">
              <a:lnSpc>
                <a:spcPct val="90000"/>
              </a:lnSpc>
              <a:spcBef>
                <a:spcPts val="1000"/>
              </a:spcBef>
              <a:spcAft>
                <a:spcPts val="0"/>
              </a:spcAft>
              <a:buClr>
                <a:schemeClr val="dk1"/>
              </a:buClr>
              <a:buSzPts val="1800"/>
              <a:buNone/>
            </a:pPr>
            <a:r>
              <a:rPr lang="sv-SE" dirty="0"/>
              <a:t>Successiv internalisering av omgivningens uppfattningar och medför succesivt större ”skador” på självuppfattning, självkänsla etc.</a:t>
            </a:r>
          </a:p>
          <a:p>
            <a:pPr marL="114300" lvl="0" indent="0" algn="l" rtl="0">
              <a:lnSpc>
                <a:spcPct val="90000"/>
              </a:lnSpc>
              <a:spcBef>
                <a:spcPts val="1000"/>
              </a:spcBef>
              <a:spcAft>
                <a:spcPts val="0"/>
              </a:spcAft>
              <a:buClr>
                <a:schemeClr val="dk1"/>
              </a:buClr>
              <a:buSzPts val="1800"/>
              <a:buNone/>
            </a:pPr>
            <a:endParaRPr dirty="0"/>
          </a:p>
          <a:p>
            <a:pPr marL="0" lvl="0" indent="0" algn="l" rtl="0">
              <a:lnSpc>
                <a:spcPct val="90000"/>
              </a:lnSpc>
              <a:spcBef>
                <a:spcPts val="0"/>
              </a:spcBef>
              <a:spcAft>
                <a:spcPts val="0"/>
              </a:spcAft>
              <a:buSzPts val="3200"/>
              <a:buNone/>
            </a:pPr>
            <a:endParaRPr dirty="0"/>
          </a:p>
        </p:txBody>
      </p:sp>
      <p:sp>
        <p:nvSpPr>
          <p:cNvPr id="164" name="Google Shape;164;p9"/>
          <p:cNvSpPr txBox="1"/>
          <p:nvPr/>
        </p:nvSpPr>
        <p:spPr>
          <a:xfrm>
            <a:off x="838199" y="5657671"/>
            <a:ext cx="10791825"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0"/>
          <p:cNvSpPr/>
          <p:nvPr/>
        </p:nvSpPr>
        <p:spPr>
          <a:xfrm>
            <a:off x="447003" y="0"/>
            <a:ext cx="12032342" cy="1851977"/>
          </a:xfrm>
          <a:prstGeom prst="roundRect">
            <a:avLst>
              <a:gd name="adj" fmla="val 883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 name="Google Shape;171;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sv-SE" dirty="0">
                <a:solidFill>
                  <a:schemeClr val="lt1"/>
                </a:solidFill>
              </a:rPr>
              <a:t>Pilotstudie i Göteborg 2015-16</a:t>
            </a:r>
            <a:endParaRPr dirty="0"/>
          </a:p>
        </p:txBody>
      </p:sp>
      <p:sp>
        <p:nvSpPr>
          <p:cNvPr id="172" name="Google Shape;172;p10"/>
          <p:cNvSpPr txBox="1">
            <a:spLocks noGrp="1"/>
          </p:cNvSpPr>
          <p:nvPr>
            <p:ph type="body" idx="1"/>
          </p:nvPr>
        </p:nvSpPr>
        <p:spPr>
          <a:xfrm>
            <a:off x="1466850" y="2035175"/>
            <a:ext cx="9791700" cy="4351338"/>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Clr>
                <a:schemeClr val="dk1"/>
              </a:buClr>
              <a:buSzPts val="1800"/>
              <a:buChar char="•"/>
            </a:pPr>
            <a:r>
              <a:rPr lang="sv-SE" sz="2800" dirty="0"/>
              <a:t>Screening av patienter i öppenvård med självstigmaformulär</a:t>
            </a:r>
            <a:endParaRPr dirty="0"/>
          </a:p>
          <a:p>
            <a:pPr marL="457200" lvl="0" indent="-342900" algn="l" rtl="0">
              <a:lnSpc>
                <a:spcPct val="90000"/>
              </a:lnSpc>
              <a:spcBef>
                <a:spcPts val="1000"/>
              </a:spcBef>
              <a:spcAft>
                <a:spcPts val="0"/>
              </a:spcAft>
              <a:buClr>
                <a:schemeClr val="dk1"/>
              </a:buClr>
              <a:buSzPts val="1800"/>
              <a:buChar char="•"/>
            </a:pPr>
            <a:r>
              <a:rPr lang="sv-SE" sz="2800" dirty="0"/>
              <a:t>Före-efter studie med ca 50 deltagare i grupper med 6-8 deltagare</a:t>
            </a:r>
            <a:endParaRPr dirty="0"/>
          </a:p>
          <a:p>
            <a:pPr marL="457200" lvl="0" indent="-342900" algn="l" rtl="0">
              <a:lnSpc>
                <a:spcPct val="90000"/>
              </a:lnSpc>
              <a:spcBef>
                <a:spcPts val="1000"/>
              </a:spcBef>
              <a:spcAft>
                <a:spcPts val="0"/>
              </a:spcAft>
              <a:buClr>
                <a:schemeClr val="dk1"/>
              </a:buClr>
              <a:buSzPts val="1800"/>
              <a:buChar char="•"/>
            </a:pPr>
            <a:r>
              <a:rPr lang="sv-SE" sz="2800" dirty="0"/>
              <a:t>Resultatmått</a:t>
            </a:r>
            <a:endParaRPr sz="2800" dirty="0"/>
          </a:p>
          <a:p>
            <a:pPr marL="914400" lvl="1" indent="-342900" algn="l" rtl="0">
              <a:lnSpc>
                <a:spcPct val="90000"/>
              </a:lnSpc>
              <a:spcBef>
                <a:spcPts val="1200"/>
              </a:spcBef>
              <a:spcAft>
                <a:spcPts val="0"/>
              </a:spcAft>
              <a:buSzPts val="1800"/>
              <a:buChar char="•"/>
            </a:pPr>
            <a:r>
              <a:rPr lang="sv-SE" sz="2400" dirty="0"/>
              <a:t>Självstigma (SSMIS-SF) 20 </a:t>
            </a:r>
            <a:r>
              <a:rPr lang="sv-SE" sz="2400" dirty="0" err="1"/>
              <a:t>items</a:t>
            </a:r>
            <a:endParaRPr sz="2400" dirty="0"/>
          </a:p>
          <a:p>
            <a:pPr marL="914400" lvl="1" indent="-342900" algn="l" rtl="0">
              <a:lnSpc>
                <a:spcPct val="90000"/>
              </a:lnSpc>
              <a:spcBef>
                <a:spcPts val="1200"/>
              </a:spcBef>
              <a:spcAft>
                <a:spcPts val="0"/>
              </a:spcAft>
              <a:buSzPts val="1800"/>
              <a:buChar char="•"/>
            </a:pPr>
            <a:r>
              <a:rPr lang="sv-SE" sz="2400" dirty="0"/>
              <a:t>Livskvalitet (</a:t>
            </a:r>
            <a:r>
              <a:rPr lang="sv-SE" sz="2400" dirty="0" err="1"/>
              <a:t>MANSA</a:t>
            </a:r>
            <a:r>
              <a:rPr lang="sv-SE" sz="2400" dirty="0"/>
              <a:t>) 12 </a:t>
            </a:r>
            <a:r>
              <a:rPr lang="sv-SE" sz="2400" dirty="0" err="1"/>
              <a:t>items</a:t>
            </a:r>
            <a:endParaRPr sz="2400" dirty="0"/>
          </a:p>
          <a:p>
            <a:pPr marL="914400" lvl="1" indent="-342900" algn="l" rtl="0">
              <a:lnSpc>
                <a:spcPct val="90000"/>
              </a:lnSpc>
              <a:spcBef>
                <a:spcPts val="1200"/>
              </a:spcBef>
              <a:spcAft>
                <a:spcPts val="0"/>
              </a:spcAft>
              <a:buSzPts val="1800"/>
              <a:buChar char="•"/>
            </a:pPr>
            <a:r>
              <a:rPr lang="sv-SE" sz="2400" dirty="0"/>
              <a:t>Självkänsla (Rosenberg) 10 </a:t>
            </a:r>
            <a:r>
              <a:rPr lang="sv-SE" sz="2400" dirty="0" err="1"/>
              <a:t>items</a:t>
            </a:r>
            <a:endParaRPr sz="2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1"/>
          <p:cNvSpPr/>
          <p:nvPr/>
        </p:nvSpPr>
        <p:spPr>
          <a:xfrm>
            <a:off x="435428" y="0"/>
            <a:ext cx="12032342" cy="1851977"/>
          </a:xfrm>
          <a:prstGeom prst="roundRect">
            <a:avLst>
              <a:gd name="adj" fmla="val 883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 name="Google Shape;17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None/>
            </a:pPr>
            <a:r>
              <a:rPr lang="sv-SE">
                <a:solidFill>
                  <a:schemeClr val="lt1"/>
                </a:solidFill>
              </a:rPr>
              <a:t>Resultat självstigma före-efter, n=31</a:t>
            </a:r>
            <a:endParaRPr>
              <a:solidFill>
                <a:schemeClr val="lt1"/>
              </a:solidFill>
            </a:endParaRPr>
          </a:p>
        </p:txBody>
      </p:sp>
      <p:pic>
        <p:nvPicPr>
          <p:cNvPr id="180" name="Google Shape;180;p11"/>
          <p:cNvPicPr preferRelativeResize="0"/>
          <p:nvPr/>
        </p:nvPicPr>
        <p:blipFill rotWithShape="1">
          <a:blip r:embed="rId3">
            <a:alphaModFix/>
          </a:blip>
          <a:srcRect/>
          <a:stretch/>
        </p:blipFill>
        <p:spPr>
          <a:xfrm>
            <a:off x="1932330" y="1638300"/>
            <a:ext cx="8385561" cy="52196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2"/>
          <p:cNvSpPr/>
          <p:nvPr/>
        </p:nvSpPr>
        <p:spPr>
          <a:xfrm>
            <a:off x="435428" y="-391886"/>
            <a:ext cx="12032342" cy="1851977"/>
          </a:xfrm>
          <a:prstGeom prst="roundRect">
            <a:avLst>
              <a:gd name="adj" fmla="val 883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7" name="Google Shape;187;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None/>
            </a:pPr>
            <a:r>
              <a:rPr lang="sv-SE">
                <a:solidFill>
                  <a:schemeClr val="lt1"/>
                </a:solidFill>
              </a:rPr>
              <a:t>Resultat självstigma före-efter, n=31</a:t>
            </a:r>
            <a:endParaRPr>
              <a:solidFill>
                <a:schemeClr val="lt1"/>
              </a:solidFill>
            </a:endParaRPr>
          </a:p>
        </p:txBody>
      </p:sp>
      <p:pic>
        <p:nvPicPr>
          <p:cNvPr id="188" name="Google Shape;188;p12"/>
          <p:cNvPicPr preferRelativeResize="0"/>
          <p:nvPr/>
        </p:nvPicPr>
        <p:blipFill rotWithShape="1">
          <a:blip r:embed="rId3">
            <a:alphaModFix/>
          </a:blip>
          <a:srcRect/>
          <a:stretch/>
        </p:blipFill>
        <p:spPr>
          <a:xfrm>
            <a:off x="1039629" y="2447699"/>
            <a:ext cx="10221236" cy="325063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3"/>
          <p:cNvSpPr/>
          <p:nvPr/>
        </p:nvSpPr>
        <p:spPr>
          <a:xfrm>
            <a:off x="455839" y="0"/>
            <a:ext cx="12032342" cy="1851977"/>
          </a:xfrm>
          <a:prstGeom prst="roundRect">
            <a:avLst>
              <a:gd name="adj" fmla="val 883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5" name="Google Shape;195;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None/>
            </a:pPr>
            <a:r>
              <a:rPr lang="sv-SE" sz="2400" dirty="0">
                <a:solidFill>
                  <a:schemeClr val="lt1"/>
                </a:solidFill>
              </a:rPr>
              <a:t>The </a:t>
            </a:r>
            <a:r>
              <a:rPr lang="sv-SE" sz="2400" dirty="0" err="1">
                <a:solidFill>
                  <a:schemeClr val="lt1"/>
                </a:solidFill>
              </a:rPr>
              <a:t>effectiveness</a:t>
            </a:r>
            <a:r>
              <a:rPr lang="sv-SE" sz="2400" dirty="0">
                <a:solidFill>
                  <a:schemeClr val="lt1"/>
                </a:solidFill>
              </a:rPr>
              <a:t> </a:t>
            </a:r>
            <a:r>
              <a:rPr lang="sv-SE" sz="2400" dirty="0" err="1">
                <a:solidFill>
                  <a:schemeClr val="lt1"/>
                </a:solidFill>
              </a:rPr>
              <a:t>of</a:t>
            </a:r>
            <a:r>
              <a:rPr lang="sv-SE" sz="2400" dirty="0">
                <a:solidFill>
                  <a:schemeClr val="lt1"/>
                </a:solidFill>
              </a:rPr>
              <a:t> narrative </a:t>
            </a:r>
            <a:r>
              <a:rPr lang="sv-SE" sz="2400" dirty="0" err="1">
                <a:solidFill>
                  <a:schemeClr val="lt1"/>
                </a:solidFill>
              </a:rPr>
              <a:t>enhancement</a:t>
            </a:r>
            <a:r>
              <a:rPr lang="sv-SE" sz="2400" dirty="0">
                <a:solidFill>
                  <a:schemeClr val="lt1"/>
                </a:solidFill>
              </a:rPr>
              <a:t> and </a:t>
            </a:r>
            <a:r>
              <a:rPr lang="sv-SE" sz="2400" dirty="0" err="1">
                <a:solidFill>
                  <a:schemeClr val="lt1"/>
                </a:solidFill>
              </a:rPr>
              <a:t>cognitive</a:t>
            </a:r>
            <a:r>
              <a:rPr lang="sv-SE" sz="2400" dirty="0">
                <a:solidFill>
                  <a:schemeClr val="lt1"/>
                </a:solidFill>
              </a:rPr>
              <a:t> </a:t>
            </a:r>
            <a:r>
              <a:rPr lang="sv-SE" sz="2400" dirty="0" err="1">
                <a:solidFill>
                  <a:schemeClr val="lt1"/>
                </a:solidFill>
              </a:rPr>
              <a:t>therapy</a:t>
            </a:r>
            <a:r>
              <a:rPr lang="sv-SE" sz="2400" dirty="0">
                <a:solidFill>
                  <a:schemeClr val="lt1"/>
                </a:solidFill>
              </a:rPr>
              <a:t>: a </a:t>
            </a:r>
            <a:r>
              <a:rPr lang="sv-SE" sz="2400" dirty="0" err="1">
                <a:solidFill>
                  <a:schemeClr val="lt1"/>
                </a:solidFill>
              </a:rPr>
              <a:t>randomized</a:t>
            </a:r>
            <a:r>
              <a:rPr lang="sv-SE" sz="2400" dirty="0">
                <a:solidFill>
                  <a:schemeClr val="lt1"/>
                </a:solidFill>
              </a:rPr>
              <a:t> </a:t>
            </a:r>
            <a:r>
              <a:rPr lang="sv-SE" sz="2400" dirty="0" err="1">
                <a:solidFill>
                  <a:schemeClr val="lt1"/>
                </a:solidFill>
              </a:rPr>
              <a:t>controlled</a:t>
            </a:r>
            <a:r>
              <a:rPr lang="sv-SE" sz="2400" dirty="0">
                <a:solidFill>
                  <a:schemeClr val="lt1"/>
                </a:solidFill>
              </a:rPr>
              <a:t> </a:t>
            </a:r>
            <a:r>
              <a:rPr lang="sv-SE" sz="2400" dirty="0" err="1">
                <a:solidFill>
                  <a:schemeClr val="lt1"/>
                </a:solidFill>
              </a:rPr>
              <a:t>study</a:t>
            </a:r>
            <a:r>
              <a:rPr lang="sv-SE" sz="2400" dirty="0">
                <a:solidFill>
                  <a:schemeClr val="lt1"/>
                </a:solidFill>
              </a:rPr>
              <a:t> </a:t>
            </a:r>
            <a:r>
              <a:rPr lang="sv-SE" sz="2400" dirty="0" err="1">
                <a:solidFill>
                  <a:schemeClr val="lt1"/>
                </a:solidFill>
              </a:rPr>
              <a:t>of</a:t>
            </a:r>
            <a:r>
              <a:rPr lang="sv-SE" sz="2400" dirty="0">
                <a:solidFill>
                  <a:schemeClr val="lt1"/>
                </a:solidFill>
              </a:rPr>
              <a:t> a </a:t>
            </a:r>
            <a:r>
              <a:rPr lang="sv-SE" sz="2400" dirty="0" err="1">
                <a:solidFill>
                  <a:schemeClr val="lt1"/>
                </a:solidFill>
              </a:rPr>
              <a:t>self</a:t>
            </a:r>
            <a:r>
              <a:rPr lang="sv-SE" sz="2400" dirty="0">
                <a:solidFill>
                  <a:schemeClr val="lt1"/>
                </a:solidFill>
              </a:rPr>
              <a:t>-stigma intervention (Hansson, </a:t>
            </a:r>
            <a:r>
              <a:rPr lang="sv-SE" sz="2400" dirty="0" err="1">
                <a:solidFill>
                  <a:schemeClr val="lt1"/>
                </a:solidFill>
              </a:rPr>
              <a:t>Lexén</a:t>
            </a:r>
            <a:r>
              <a:rPr lang="sv-SE" sz="2400" dirty="0">
                <a:solidFill>
                  <a:schemeClr val="lt1"/>
                </a:solidFill>
              </a:rPr>
              <a:t> &amp; Holmén, 2017)</a:t>
            </a:r>
            <a:endParaRPr sz="2400" dirty="0">
              <a:solidFill>
                <a:schemeClr val="lt1"/>
              </a:solidFill>
            </a:endParaRPr>
          </a:p>
        </p:txBody>
      </p:sp>
      <p:sp>
        <p:nvSpPr>
          <p:cNvPr id="196" name="Google Shape;196;p13"/>
          <p:cNvSpPr txBox="1">
            <a:spLocks noGrp="1"/>
          </p:cNvSpPr>
          <p:nvPr>
            <p:ph type="body" idx="1"/>
          </p:nvPr>
        </p:nvSpPr>
        <p:spPr>
          <a:xfrm>
            <a:off x="455839" y="1875154"/>
            <a:ext cx="11280322" cy="411980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3200"/>
              <a:buNone/>
            </a:pPr>
            <a:r>
              <a:rPr lang="sv-SE" sz="1800" b="1" dirty="0"/>
              <a:t>ABSTRACT</a:t>
            </a:r>
            <a:r>
              <a:rPr lang="sv-SE" sz="1800" b="1" i="1" dirty="0"/>
              <a:t>. </a:t>
            </a:r>
          </a:p>
          <a:p>
            <a:pPr marL="0" lvl="0" indent="0" algn="l" rtl="0">
              <a:lnSpc>
                <a:spcPct val="90000"/>
              </a:lnSpc>
              <a:spcBef>
                <a:spcPts val="0"/>
              </a:spcBef>
              <a:spcAft>
                <a:spcPts val="0"/>
              </a:spcAft>
              <a:buSzPts val="3200"/>
              <a:buNone/>
            </a:pPr>
            <a:r>
              <a:rPr lang="sv-SE" sz="1800" b="1" dirty="0" err="1"/>
              <a:t>Method</a:t>
            </a:r>
            <a:r>
              <a:rPr lang="sv-SE" sz="1800" b="1" dirty="0"/>
              <a:t>:</a:t>
            </a:r>
            <a:r>
              <a:rPr lang="sv-SE" sz="1800" dirty="0"/>
              <a:t> </a:t>
            </a:r>
            <a:r>
              <a:rPr lang="sv-SE" sz="1800" dirty="0" err="1"/>
              <a:t>After</a:t>
            </a:r>
            <a:r>
              <a:rPr lang="sv-SE" sz="1800" dirty="0"/>
              <a:t> screening for </a:t>
            </a:r>
            <a:r>
              <a:rPr lang="sv-SE" sz="1800" dirty="0" err="1"/>
              <a:t>eligibility</a:t>
            </a:r>
            <a:r>
              <a:rPr lang="sv-SE" sz="1800" dirty="0"/>
              <a:t> </a:t>
            </a:r>
            <a:r>
              <a:rPr lang="sv-SE" sz="1800" b="1" dirty="0">
                <a:solidFill>
                  <a:schemeClr val="accent6">
                    <a:lumMod val="75000"/>
                  </a:schemeClr>
                </a:solidFill>
              </a:rPr>
              <a:t>106 </a:t>
            </a:r>
            <a:r>
              <a:rPr lang="sv-SE" sz="1800" b="1" dirty="0" err="1">
                <a:solidFill>
                  <a:schemeClr val="accent6">
                    <a:lumMod val="75000"/>
                  </a:schemeClr>
                </a:solidFill>
              </a:rPr>
              <a:t>participants</a:t>
            </a:r>
            <a:r>
              <a:rPr lang="sv-SE" sz="1800" b="1" dirty="0">
                <a:solidFill>
                  <a:schemeClr val="accent6">
                    <a:lumMod val="75000"/>
                  </a:schemeClr>
                </a:solidFill>
              </a:rPr>
              <a:t> </a:t>
            </a:r>
            <a:r>
              <a:rPr lang="sv-SE" sz="1800" dirty="0" err="1"/>
              <a:t>were</a:t>
            </a:r>
            <a:r>
              <a:rPr lang="sv-SE" sz="1800" dirty="0"/>
              <a:t> </a:t>
            </a:r>
            <a:r>
              <a:rPr lang="sv-SE" sz="1800" dirty="0" err="1"/>
              <a:t>included</a:t>
            </a:r>
            <a:r>
              <a:rPr lang="sv-SE" sz="1800" dirty="0"/>
              <a:t> in a </a:t>
            </a:r>
            <a:r>
              <a:rPr lang="sv-SE" sz="1800" b="1" dirty="0" err="1">
                <a:solidFill>
                  <a:schemeClr val="accent6">
                    <a:lumMod val="75000"/>
                  </a:schemeClr>
                </a:solidFill>
              </a:rPr>
              <a:t>randomized</a:t>
            </a:r>
            <a:r>
              <a:rPr lang="sv-SE" sz="1800" b="1" dirty="0">
                <a:solidFill>
                  <a:schemeClr val="accent6">
                    <a:lumMod val="75000"/>
                  </a:schemeClr>
                </a:solidFill>
              </a:rPr>
              <a:t> </a:t>
            </a:r>
            <a:r>
              <a:rPr lang="sv-SE" sz="1800" b="1" dirty="0" err="1">
                <a:solidFill>
                  <a:schemeClr val="accent6">
                    <a:lumMod val="75000"/>
                  </a:schemeClr>
                </a:solidFill>
              </a:rPr>
              <a:t>controlled</a:t>
            </a:r>
            <a:r>
              <a:rPr lang="sv-SE" sz="1800" b="1" dirty="0">
                <a:solidFill>
                  <a:schemeClr val="accent6">
                    <a:lumMod val="75000"/>
                  </a:schemeClr>
                </a:solidFill>
              </a:rPr>
              <a:t> trial </a:t>
            </a:r>
            <a:r>
              <a:rPr lang="sv-SE" sz="1800" dirty="0" err="1"/>
              <a:t>using</a:t>
            </a:r>
            <a:r>
              <a:rPr lang="sv-SE" sz="1800" dirty="0"/>
              <a:t> a </a:t>
            </a:r>
            <a:r>
              <a:rPr lang="sv-SE" sz="1800" dirty="0" err="1"/>
              <a:t>waitlist</a:t>
            </a:r>
            <a:r>
              <a:rPr lang="sv-SE" sz="1800" dirty="0"/>
              <a:t> </a:t>
            </a:r>
            <a:r>
              <a:rPr lang="sv-SE" sz="1800" dirty="0" err="1"/>
              <a:t>control</a:t>
            </a:r>
            <a:r>
              <a:rPr lang="sv-SE" sz="1800" dirty="0"/>
              <a:t> </a:t>
            </a:r>
            <a:r>
              <a:rPr lang="sv-SE" sz="1800" dirty="0" err="1"/>
              <a:t>group</a:t>
            </a:r>
            <a:r>
              <a:rPr lang="sv-SE" sz="1800" dirty="0"/>
              <a:t>, of </a:t>
            </a:r>
            <a:r>
              <a:rPr lang="sv-SE" sz="1800" dirty="0" err="1"/>
              <a:t>which</a:t>
            </a:r>
            <a:r>
              <a:rPr lang="sv-SE" sz="1800" dirty="0"/>
              <a:t> 87 </a:t>
            </a:r>
            <a:r>
              <a:rPr lang="sv-SE" sz="1800" dirty="0" err="1"/>
              <a:t>completed</a:t>
            </a:r>
            <a:r>
              <a:rPr lang="sv-SE" sz="1800" dirty="0"/>
              <a:t> the </a:t>
            </a:r>
            <a:r>
              <a:rPr lang="sv-SE" sz="1800" dirty="0" err="1"/>
              <a:t>study</a:t>
            </a:r>
            <a:r>
              <a:rPr lang="sv-SE" sz="1800" dirty="0"/>
              <a:t>. </a:t>
            </a:r>
            <a:r>
              <a:rPr lang="sv-SE" sz="1800" dirty="0" err="1"/>
              <a:t>Assessments</a:t>
            </a:r>
            <a:r>
              <a:rPr lang="sv-SE" sz="1800" dirty="0"/>
              <a:t> </a:t>
            </a:r>
            <a:r>
              <a:rPr lang="sv-SE" sz="1800" dirty="0" err="1"/>
              <a:t>were</a:t>
            </a:r>
            <a:r>
              <a:rPr lang="sv-SE" sz="1800" dirty="0"/>
              <a:t> </a:t>
            </a:r>
            <a:r>
              <a:rPr lang="sv-SE" sz="1800" dirty="0" err="1"/>
              <a:t>made</a:t>
            </a:r>
            <a:r>
              <a:rPr lang="sv-SE" sz="1800" dirty="0"/>
              <a:t> at </a:t>
            </a:r>
            <a:r>
              <a:rPr lang="sv-SE" sz="1800" dirty="0" err="1"/>
              <a:t>baseline</a:t>
            </a:r>
            <a:r>
              <a:rPr lang="sv-SE" sz="1800" dirty="0"/>
              <a:t>, at termination of the intervention, and at a 6-month </a:t>
            </a:r>
            <a:r>
              <a:rPr lang="sv-SE" sz="1800" dirty="0" err="1"/>
              <a:t>follow-up</a:t>
            </a:r>
            <a:r>
              <a:rPr lang="sv-SE" sz="1800" dirty="0"/>
              <a:t> (intervention </a:t>
            </a:r>
            <a:r>
              <a:rPr lang="sv-SE" sz="1800" dirty="0" err="1"/>
              <a:t>group</a:t>
            </a:r>
            <a:r>
              <a:rPr lang="sv-SE" sz="1800" dirty="0"/>
              <a:t> </a:t>
            </a:r>
            <a:r>
              <a:rPr lang="sv-SE" sz="1800" dirty="0" err="1"/>
              <a:t>only</a:t>
            </a:r>
            <a:r>
              <a:rPr lang="sv-SE" sz="1800" dirty="0"/>
              <a:t>). </a:t>
            </a:r>
          </a:p>
          <a:p>
            <a:pPr marL="0" lvl="0" indent="0" algn="l" rtl="0">
              <a:lnSpc>
                <a:spcPct val="90000"/>
              </a:lnSpc>
              <a:spcBef>
                <a:spcPts val="0"/>
              </a:spcBef>
              <a:spcAft>
                <a:spcPts val="0"/>
              </a:spcAft>
              <a:buSzPts val="3200"/>
              <a:buNone/>
            </a:pPr>
            <a:endParaRPr lang="sv-SE" sz="1800" dirty="0"/>
          </a:p>
          <a:p>
            <a:pPr marL="0" lvl="0" indent="0" algn="l" rtl="0">
              <a:lnSpc>
                <a:spcPct val="90000"/>
              </a:lnSpc>
              <a:spcBef>
                <a:spcPts val="0"/>
              </a:spcBef>
              <a:spcAft>
                <a:spcPts val="0"/>
              </a:spcAft>
              <a:buSzPts val="3200"/>
              <a:buNone/>
            </a:pPr>
            <a:r>
              <a:rPr lang="sv-SE" sz="1800" b="1" i="1" dirty="0" err="1"/>
              <a:t>Results</a:t>
            </a:r>
            <a:r>
              <a:rPr lang="sv-SE" sz="1800" b="1" i="1" dirty="0"/>
              <a:t>:</a:t>
            </a:r>
            <a:r>
              <a:rPr lang="sv-SE" sz="1800" dirty="0"/>
              <a:t> The </a:t>
            </a:r>
            <a:r>
              <a:rPr lang="sv-SE" sz="1800" dirty="0" err="1"/>
              <a:t>results</a:t>
            </a:r>
            <a:r>
              <a:rPr lang="sv-SE" sz="1800" dirty="0"/>
              <a:t> </a:t>
            </a:r>
            <a:r>
              <a:rPr lang="sv-SE" sz="1800" dirty="0" err="1"/>
              <a:t>showed</a:t>
            </a:r>
            <a:r>
              <a:rPr lang="sv-SE" sz="1800" dirty="0"/>
              <a:t> that </a:t>
            </a:r>
            <a:r>
              <a:rPr lang="sv-SE" sz="1800" b="1" dirty="0">
                <a:solidFill>
                  <a:schemeClr val="accent6">
                    <a:lumMod val="75000"/>
                  </a:schemeClr>
                </a:solidFill>
              </a:rPr>
              <a:t>NECT was </a:t>
            </a:r>
            <a:r>
              <a:rPr lang="sv-SE" sz="1800" b="1" dirty="0" err="1">
                <a:solidFill>
                  <a:schemeClr val="accent6">
                    <a:lumMod val="75000"/>
                  </a:schemeClr>
                </a:solidFill>
              </a:rPr>
              <a:t>effective</a:t>
            </a:r>
            <a:r>
              <a:rPr lang="sv-SE" sz="1800" b="1" dirty="0">
                <a:solidFill>
                  <a:schemeClr val="accent6">
                    <a:lumMod val="75000"/>
                  </a:schemeClr>
                </a:solidFill>
              </a:rPr>
              <a:t> in </a:t>
            </a:r>
            <a:r>
              <a:rPr lang="sv-SE" sz="1800" b="1" dirty="0" err="1">
                <a:solidFill>
                  <a:schemeClr val="accent6">
                    <a:lumMod val="75000"/>
                  </a:schemeClr>
                </a:solidFill>
              </a:rPr>
              <a:t>reducing</a:t>
            </a:r>
            <a:r>
              <a:rPr lang="sv-SE" sz="1800" b="1" dirty="0">
                <a:solidFill>
                  <a:schemeClr val="accent6">
                    <a:lumMod val="75000"/>
                  </a:schemeClr>
                </a:solidFill>
              </a:rPr>
              <a:t> </a:t>
            </a:r>
            <a:r>
              <a:rPr lang="sv-SE" sz="1800" b="1" dirty="0" err="1">
                <a:solidFill>
                  <a:schemeClr val="accent6">
                    <a:lumMod val="75000"/>
                  </a:schemeClr>
                </a:solidFill>
              </a:rPr>
              <a:t>self</a:t>
            </a:r>
            <a:r>
              <a:rPr lang="sv-SE" sz="1800" b="1" dirty="0">
                <a:solidFill>
                  <a:schemeClr val="accent6">
                    <a:lumMod val="75000"/>
                  </a:schemeClr>
                </a:solidFill>
              </a:rPr>
              <a:t>-stigma and </a:t>
            </a:r>
            <a:r>
              <a:rPr lang="sv-SE" sz="1800" b="1" dirty="0" err="1">
                <a:solidFill>
                  <a:schemeClr val="accent6">
                    <a:lumMod val="75000"/>
                  </a:schemeClr>
                </a:solidFill>
              </a:rPr>
              <a:t>improving</a:t>
            </a:r>
            <a:r>
              <a:rPr lang="sv-SE" sz="1800" b="1" dirty="0">
                <a:solidFill>
                  <a:schemeClr val="accent6">
                    <a:lumMod val="75000"/>
                  </a:schemeClr>
                </a:solidFill>
              </a:rPr>
              <a:t> </a:t>
            </a:r>
            <a:r>
              <a:rPr lang="sv-SE" sz="1800" b="1" dirty="0" err="1">
                <a:solidFill>
                  <a:schemeClr val="accent6">
                    <a:lumMod val="75000"/>
                  </a:schemeClr>
                </a:solidFill>
              </a:rPr>
              <a:t>self-esteem</a:t>
            </a:r>
            <a:r>
              <a:rPr lang="sv-SE" sz="1800" b="1" dirty="0">
                <a:solidFill>
                  <a:schemeClr val="accent6">
                    <a:lumMod val="75000"/>
                  </a:schemeClr>
                </a:solidFill>
              </a:rPr>
              <a:t> </a:t>
            </a:r>
            <a:r>
              <a:rPr lang="sv-SE" sz="1800" dirty="0" err="1"/>
              <a:t>compared</a:t>
            </a:r>
            <a:r>
              <a:rPr lang="sv-SE" sz="1800" dirty="0"/>
              <a:t> to </a:t>
            </a:r>
            <a:r>
              <a:rPr lang="sv-SE" sz="1800" dirty="0" err="1"/>
              <a:t>treatment</a:t>
            </a:r>
            <a:r>
              <a:rPr lang="sv-SE" sz="1800" dirty="0"/>
              <a:t> as </a:t>
            </a:r>
            <a:r>
              <a:rPr lang="sv-SE" sz="1800" dirty="0" err="1"/>
              <a:t>usual</a:t>
            </a:r>
            <a:r>
              <a:rPr lang="sv-SE" sz="1800" dirty="0"/>
              <a:t> </a:t>
            </a:r>
            <a:r>
              <a:rPr lang="sv-SE" sz="1800" dirty="0" err="1"/>
              <a:t>only</a:t>
            </a:r>
            <a:r>
              <a:rPr lang="sv-SE" sz="1800" dirty="0"/>
              <a:t>. No </a:t>
            </a:r>
            <a:r>
              <a:rPr lang="sv-SE" sz="1800" dirty="0" err="1"/>
              <a:t>differences</a:t>
            </a:r>
            <a:r>
              <a:rPr lang="sv-SE" sz="1800" dirty="0"/>
              <a:t> </a:t>
            </a:r>
            <a:r>
              <a:rPr lang="sv-SE" sz="1800" dirty="0" err="1"/>
              <a:t>were</a:t>
            </a:r>
            <a:r>
              <a:rPr lang="sv-SE" sz="1800" dirty="0"/>
              <a:t> </a:t>
            </a:r>
            <a:r>
              <a:rPr lang="sv-SE" sz="1800" dirty="0" err="1"/>
              <a:t>shown</a:t>
            </a:r>
            <a:r>
              <a:rPr lang="sv-SE" sz="1800" dirty="0"/>
              <a:t> </a:t>
            </a:r>
            <a:r>
              <a:rPr lang="sv-SE" sz="1800" dirty="0" err="1"/>
              <a:t>regarding</a:t>
            </a:r>
            <a:r>
              <a:rPr lang="sv-SE" sz="1800" dirty="0"/>
              <a:t> </a:t>
            </a:r>
            <a:r>
              <a:rPr lang="sv-SE" sz="1800" dirty="0" err="1"/>
              <a:t>subjective</a:t>
            </a:r>
            <a:r>
              <a:rPr lang="sv-SE" sz="1800" dirty="0"/>
              <a:t> </a:t>
            </a:r>
            <a:r>
              <a:rPr lang="sv-SE" sz="1800" dirty="0" err="1"/>
              <a:t>quality</a:t>
            </a:r>
            <a:r>
              <a:rPr lang="sv-SE" sz="1800" dirty="0"/>
              <a:t> of </a:t>
            </a:r>
            <a:r>
              <a:rPr lang="sv-SE" sz="1800" dirty="0" err="1"/>
              <a:t>life</a:t>
            </a:r>
            <a:r>
              <a:rPr lang="sv-SE" sz="1800" dirty="0"/>
              <a:t>. Changes </a:t>
            </a:r>
            <a:r>
              <a:rPr lang="sv-SE" sz="1800" dirty="0" err="1"/>
              <a:t>shown</a:t>
            </a:r>
            <a:r>
              <a:rPr lang="sv-SE" sz="1800" dirty="0"/>
              <a:t> in the intervention </a:t>
            </a:r>
            <a:r>
              <a:rPr lang="sv-SE" sz="1800" dirty="0" err="1"/>
              <a:t>group</a:t>
            </a:r>
            <a:r>
              <a:rPr lang="sv-SE" sz="1800" dirty="0"/>
              <a:t> at termination of intervention </a:t>
            </a:r>
            <a:r>
              <a:rPr lang="sv-SE" sz="1800" dirty="0" err="1"/>
              <a:t>were</a:t>
            </a:r>
            <a:r>
              <a:rPr lang="sv-SE" sz="1800" dirty="0"/>
              <a:t> </a:t>
            </a:r>
            <a:r>
              <a:rPr lang="sv-SE" sz="1800" b="1" dirty="0" err="1">
                <a:solidFill>
                  <a:schemeClr val="accent6">
                    <a:lumMod val="75000"/>
                  </a:schemeClr>
                </a:solidFill>
              </a:rPr>
              <a:t>stable</a:t>
            </a:r>
            <a:r>
              <a:rPr lang="sv-SE" sz="1800" b="1" dirty="0">
                <a:solidFill>
                  <a:schemeClr val="accent6">
                    <a:lumMod val="75000"/>
                  </a:schemeClr>
                </a:solidFill>
              </a:rPr>
              <a:t> at the 6-</a:t>
            </a:r>
            <a:r>
              <a:rPr lang="sv-SE" sz="1800" b="1" dirty="0" err="1">
                <a:solidFill>
                  <a:schemeClr val="accent6">
                    <a:lumMod val="75000"/>
                  </a:schemeClr>
                </a:solidFill>
              </a:rPr>
              <a:t>month</a:t>
            </a:r>
            <a:r>
              <a:rPr lang="sv-SE" sz="1800" b="1" dirty="0">
                <a:solidFill>
                  <a:schemeClr val="accent6">
                    <a:lumMod val="75000"/>
                  </a:schemeClr>
                </a:solidFill>
              </a:rPr>
              <a:t> </a:t>
            </a:r>
            <a:r>
              <a:rPr lang="sv-SE" sz="1800" b="1" dirty="0" err="1">
                <a:solidFill>
                  <a:schemeClr val="accent6">
                    <a:lumMod val="75000"/>
                  </a:schemeClr>
                </a:solidFill>
              </a:rPr>
              <a:t>follow</a:t>
            </a:r>
            <a:r>
              <a:rPr lang="sv-SE" sz="1800" b="1" dirty="0">
                <a:solidFill>
                  <a:schemeClr val="accent6">
                    <a:lumMod val="75000"/>
                  </a:schemeClr>
                </a:solidFill>
              </a:rPr>
              <a:t>-up</a:t>
            </a:r>
            <a:r>
              <a:rPr lang="sv-SE" sz="1800" dirty="0"/>
              <a:t>. A regression </a:t>
            </a:r>
            <a:r>
              <a:rPr lang="sv-SE" sz="1800" dirty="0" err="1"/>
              <a:t>analysis</a:t>
            </a:r>
            <a:r>
              <a:rPr lang="sv-SE" sz="1800" dirty="0"/>
              <a:t> </a:t>
            </a:r>
            <a:r>
              <a:rPr lang="sv-SE" sz="1800" dirty="0" err="1"/>
              <a:t>showed</a:t>
            </a:r>
            <a:r>
              <a:rPr lang="sv-SE" sz="1800" dirty="0"/>
              <a:t> that </a:t>
            </a:r>
            <a:r>
              <a:rPr lang="sv-SE" sz="1800" dirty="0" err="1"/>
              <a:t>there</a:t>
            </a:r>
            <a:r>
              <a:rPr lang="sv-SE" sz="1800" dirty="0"/>
              <a:t> was a positive relationship </a:t>
            </a:r>
            <a:r>
              <a:rPr lang="sv-SE" sz="1800" dirty="0" err="1"/>
              <a:t>between</a:t>
            </a:r>
            <a:r>
              <a:rPr lang="sv-SE" sz="1800" dirty="0"/>
              <a:t> exposure to the intervention and </a:t>
            </a:r>
            <a:r>
              <a:rPr lang="sv-SE" sz="1800" dirty="0" err="1"/>
              <a:t>reduction</a:t>
            </a:r>
            <a:r>
              <a:rPr lang="sv-SE" sz="1800" dirty="0"/>
              <a:t> of </a:t>
            </a:r>
            <a:r>
              <a:rPr lang="sv-SE" sz="1800" dirty="0" err="1"/>
              <a:t>self</a:t>
            </a:r>
            <a:r>
              <a:rPr lang="sv-SE" sz="1800" dirty="0"/>
              <a:t>-stigma. </a:t>
            </a:r>
          </a:p>
          <a:p>
            <a:pPr marL="0" lvl="0" indent="0" algn="l" rtl="0">
              <a:lnSpc>
                <a:spcPct val="90000"/>
              </a:lnSpc>
              <a:spcBef>
                <a:spcPts val="0"/>
              </a:spcBef>
              <a:spcAft>
                <a:spcPts val="0"/>
              </a:spcAft>
              <a:buSzPts val="3200"/>
              <a:buNone/>
            </a:pPr>
            <a:endParaRPr lang="sv-SE" sz="1800" b="1" i="1" dirty="0"/>
          </a:p>
          <a:p>
            <a:pPr marL="0" lvl="0" indent="0" algn="l" rtl="0">
              <a:lnSpc>
                <a:spcPct val="90000"/>
              </a:lnSpc>
              <a:spcBef>
                <a:spcPts val="0"/>
              </a:spcBef>
              <a:spcAft>
                <a:spcPts val="0"/>
              </a:spcAft>
              <a:buSzPts val="3200"/>
              <a:buNone/>
            </a:pPr>
            <a:r>
              <a:rPr lang="sv-SE" sz="1800" b="1" i="1" dirty="0" err="1"/>
              <a:t>Conclusions</a:t>
            </a:r>
            <a:r>
              <a:rPr lang="sv-SE" sz="1800" b="1" i="1" dirty="0"/>
              <a:t>:</a:t>
            </a:r>
            <a:r>
              <a:rPr lang="sv-SE" sz="1800" dirty="0"/>
              <a:t> The </a:t>
            </a:r>
            <a:r>
              <a:rPr lang="sv-SE" sz="1800" dirty="0" err="1"/>
              <a:t>conclusion</a:t>
            </a:r>
            <a:r>
              <a:rPr lang="sv-SE" sz="1800" dirty="0"/>
              <a:t> of the present </a:t>
            </a:r>
            <a:r>
              <a:rPr lang="sv-SE" sz="1800" dirty="0" err="1"/>
              <a:t>study</a:t>
            </a:r>
            <a:r>
              <a:rPr lang="sv-SE" sz="1800" dirty="0"/>
              <a:t> is that, </a:t>
            </a:r>
            <a:r>
              <a:rPr lang="sv-SE" sz="1800" dirty="0" err="1"/>
              <a:t>using</a:t>
            </a:r>
            <a:r>
              <a:rPr lang="sv-SE" sz="1800" dirty="0"/>
              <a:t> a </a:t>
            </a:r>
            <a:r>
              <a:rPr lang="sv-SE" sz="1800" dirty="0" err="1"/>
              <a:t>sample</a:t>
            </a:r>
            <a:r>
              <a:rPr lang="sv-SE" sz="1800" dirty="0"/>
              <a:t> </a:t>
            </a:r>
            <a:r>
              <a:rPr lang="sv-SE" sz="1800" dirty="0" err="1"/>
              <a:t>size</a:t>
            </a:r>
            <a:r>
              <a:rPr lang="sv-SE" sz="1800" dirty="0"/>
              <a:t> with </a:t>
            </a:r>
            <a:r>
              <a:rPr lang="sv-SE" sz="1800" dirty="0" err="1"/>
              <a:t>adequate</a:t>
            </a:r>
            <a:r>
              <a:rPr lang="sv-SE" sz="1800" dirty="0"/>
              <a:t> </a:t>
            </a:r>
            <a:r>
              <a:rPr lang="sv-SE" sz="1800" dirty="0" err="1"/>
              <a:t>power</a:t>
            </a:r>
            <a:r>
              <a:rPr lang="sv-SE" sz="1800" dirty="0"/>
              <a:t>, </a:t>
            </a:r>
            <a:r>
              <a:rPr lang="sv-SE" sz="1800" b="1" dirty="0">
                <a:solidFill>
                  <a:schemeClr val="accent6">
                    <a:lumMod val="75000"/>
                  </a:schemeClr>
                </a:solidFill>
              </a:rPr>
              <a:t>NECT </a:t>
            </a:r>
            <a:r>
              <a:rPr lang="sv-SE" sz="1800" b="1" dirty="0" err="1">
                <a:solidFill>
                  <a:schemeClr val="accent6">
                    <a:lumMod val="75000"/>
                  </a:schemeClr>
                </a:solidFill>
              </a:rPr>
              <a:t>seems</a:t>
            </a:r>
            <a:r>
              <a:rPr lang="sv-SE" sz="1800" b="1" dirty="0">
                <a:solidFill>
                  <a:schemeClr val="accent6">
                    <a:lumMod val="75000"/>
                  </a:schemeClr>
                </a:solidFill>
              </a:rPr>
              <a:t> to be an </a:t>
            </a:r>
            <a:r>
              <a:rPr lang="sv-SE" sz="1800" b="1" dirty="0" err="1">
                <a:solidFill>
                  <a:schemeClr val="accent6">
                    <a:lumMod val="75000"/>
                  </a:schemeClr>
                </a:solidFill>
              </a:rPr>
              <a:t>effective</a:t>
            </a:r>
            <a:r>
              <a:rPr lang="sv-SE" sz="1800" b="1" dirty="0">
                <a:solidFill>
                  <a:schemeClr val="accent6">
                    <a:lumMod val="75000"/>
                  </a:schemeClr>
                </a:solidFill>
              </a:rPr>
              <a:t> intervention with </a:t>
            </a:r>
            <a:r>
              <a:rPr lang="sv-SE" sz="1800" b="1" dirty="0" err="1">
                <a:solidFill>
                  <a:schemeClr val="accent6">
                    <a:lumMod val="75000"/>
                  </a:schemeClr>
                </a:solidFill>
              </a:rPr>
              <a:t>regard</a:t>
            </a:r>
            <a:r>
              <a:rPr lang="sv-SE" sz="1800" b="1" dirty="0">
                <a:solidFill>
                  <a:schemeClr val="accent6">
                    <a:lumMod val="75000"/>
                  </a:schemeClr>
                </a:solidFill>
              </a:rPr>
              <a:t> to </a:t>
            </a:r>
            <a:r>
              <a:rPr lang="sv-SE" sz="1800" b="1" dirty="0" err="1">
                <a:solidFill>
                  <a:schemeClr val="accent6">
                    <a:lumMod val="75000"/>
                  </a:schemeClr>
                </a:solidFill>
              </a:rPr>
              <a:t>diminishing</a:t>
            </a:r>
            <a:r>
              <a:rPr lang="sv-SE" sz="1800" b="1" dirty="0">
                <a:solidFill>
                  <a:schemeClr val="accent6">
                    <a:lumMod val="75000"/>
                  </a:schemeClr>
                </a:solidFill>
              </a:rPr>
              <a:t> </a:t>
            </a:r>
            <a:r>
              <a:rPr lang="sv-SE" sz="1800" b="1" dirty="0" err="1">
                <a:solidFill>
                  <a:schemeClr val="accent6">
                    <a:lumMod val="75000"/>
                  </a:schemeClr>
                </a:solidFill>
              </a:rPr>
              <a:t>selfstigma</a:t>
            </a:r>
            <a:r>
              <a:rPr lang="sv-SE" sz="1800" b="1" dirty="0">
                <a:solidFill>
                  <a:schemeClr val="accent6">
                    <a:lumMod val="75000"/>
                  </a:schemeClr>
                </a:solidFill>
              </a:rPr>
              <a:t> and </a:t>
            </a:r>
            <a:r>
              <a:rPr lang="sv-SE" sz="1800" b="1" dirty="0" err="1">
                <a:solidFill>
                  <a:schemeClr val="accent6">
                    <a:lumMod val="75000"/>
                  </a:schemeClr>
                </a:solidFill>
              </a:rPr>
              <a:t>improving</a:t>
            </a:r>
            <a:r>
              <a:rPr lang="sv-SE" sz="1800" b="1" dirty="0">
                <a:solidFill>
                  <a:schemeClr val="accent6">
                    <a:lumMod val="75000"/>
                  </a:schemeClr>
                </a:solidFill>
              </a:rPr>
              <a:t> </a:t>
            </a:r>
            <a:r>
              <a:rPr lang="sv-SE" sz="1800" b="1" dirty="0" err="1">
                <a:solidFill>
                  <a:schemeClr val="accent6">
                    <a:lumMod val="75000"/>
                  </a:schemeClr>
                </a:solidFill>
              </a:rPr>
              <a:t>self-esteem</a:t>
            </a:r>
            <a:r>
              <a:rPr lang="sv-SE" sz="1800" dirty="0"/>
              <a:t>, and that </a:t>
            </a:r>
            <a:r>
              <a:rPr lang="sv-SE" sz="1800" dirty="0" err="1"/>
              <a:t>these</a:t>
            </a:r>
            <a:r>
              <a:rPr lang="sv-SE" sz="1800" dirty="0"/>
              <a:t> </a:t>
            </a:r>
            <a:r>
              <a:rPr lang="sv-SE" sz="1800" dirty="0" err="1"/>
              <a:t>improvements</a:t>
            </a:r>
            <a:r>
              <a:rPr lang="sv-SE" sz="1800" dirty="0"/>
              <a:t> </a:t>
            </a:r>
            <a:r>
              <a:rPr lang="sv-SE" sz="1800" dirty="0" err="1"/>
              <a:t>were</a:t>
            </a:r>
            <a:r>
              <a:rPr lang="sv-SE" sz="1800" dirty="0"/>
              <a:t> </a:t>
            </a:r>
            <a:r>
              <a:rPr lang="sv-SE" sz="1800" dirty="0" err="1"/>
              <a:t>stable</a:t>
            </a:r>
            <a:r>
              <a:rPr lang="sv-SE" sz="1800" dirty="0"/>
              <a:t> at a 6-month </a:t>
            </a:r>
            <a:r>
              <a:rPr lang="sv-SE" sz="1800" dirty="0" err="1"/>
              <a:t>follow-up</a:t>
            </a:r>
            <a:r>
              <a:rPr lang="sv-SE" sz="1800" dirty="0"/>
              <a:t>. </a:t>
            </a:r>
            <a:r>
              <a:rPr lang="sv-SE" sz="1800" dirty="0" err="1"/>
              <a:t>There</a:t>
            </a:r>
            <a:r>
              <a:rPr lang="sv-SE" sz="1800" dirty="0"/>
              <a:t> was a </a:t>
            </a:r>
            <a:r>
              <a:rPr lang="sv-SE" sz="1800" dirty="0" err="1"/>
              <a:t>distinct</a:t>
            </a:r>
            <a:r>
              <a:rPr lang="sv-SE" sz="1800" dirty="0"/>
              <a:t> relationship </a:t>
            </a:r>
            <a:r>
              <a:rPr lang="sv-SE" sz="1800" dirty="0" err="1"/>
              <a:t>between</a:t>
            </a:r>
            <a:r>
              <a:rPr lang="sv-SE" sz="1800" dirty="0"/>
              <a:t> number of sessions </a:t>
            </a:r>
            <a:r>
              <a:rPr lang="sv-SE" sz="1800" dirty="0" err="1"/>
              <a:t>attended</a:t>
            </a:r>
            <a:r>
              <a:rPr lang="sv-SE" sz="1800" dirty="0"/>
              <a:t> and </a:t>
            </a:r>
            <a:r>
              <a:rPr lang="sv-SE" sz="1800" dirty="0" err="1"/>
              <a:t>improvements</a:t>
            </a:r>
            <a:r>
              <a:rPr lang="sv-SE" sz="1800" dirty="0"/>
              <a:t> in </a:t>
            </a:r>
            <a:r>
              <a:rPr lang="sv-SE" sz="1800" dirty="0" err="1"/>
              <a:t>self</a:t>
            </a:r>
            <a:r>
              <a:rPr lang="sv-SE" sz="1800" dirty="0"/>
              <a:t>-stigma and </a:t>
            </a:r>
            <a:r>
              <a:rPr lang="sv-SE" sz="1800" dirty="0" err="1"/>
              <a:t>self-esteem</a:t>
            </a:r>
            <a:r>
              <a:rPr lang="sv-SE" sz="1800" dirty="0"/>
              <a:t> </a:t>
            </a:r>
            <a:r>
              <a:rPr lang="sv-SE" sz="1800" dirty="0" err="1"/>
              <a:t>controlling</a:t>
            </a:r>
            <a:r>
              <a:rPr lang="sv-SE" sz="1800" dirty="0"/>
              <a:t> for </a:t>
            </a:r>
            <a:r>
              <a:rPr lang="sv-SE" sz="1800" dirty="0" err="1"/>
              <a:t>confounding</a:t>
            </a:r>
            <a:r>
              <a:rPr lang="sv-SE" sz="1800" dirty="0"/>
              <a:t> </a:t>
            </a:r>
            <a:r>
              <a:rPr lang="sv-SE" sz="1800" dirty="0" err="1"/>
              <a:t>factors</a:t>
            </a:r>
            <a:r>
              <a:rPr lang="sv-SE" sz="1800" dirty="0"/>
              <a:t>. This puts attention to the </a:t>
            </a:r>
            <a:r>
              <a:rPr lang="sv-SE" sz="1800" dirty="0" err="1"/>
              <a:t>importance</a:t>
            </a:r>
            <a:r>
              <a:rPr lang="sv-SE" sz="1800" dirty="0"/>
              <a:t> of </a:t>
            </a:r>
            <a:r>
              <a:rPr lang="sv-SE" sz="1800" dirty="0" err="1"/>
              <a:t>creating</a:t>
            </a:r>
            <a:r>
              <a:rPr lang="sv-SE" sz="1800" dirty="0"/>
              <a:t> a </a:t>
            </a:r>
            <a:r>
              <a:rPr lang="sv-SE" sz="1800" dirty="0" err="1"/>
              <a:t>group</a:t>
            </a:r>
            <a:r>
              <a:rPr lang="sv-SE" sz="1800" dirty="0"/>
              <a:t> </a:t>
            </a:r>
            <a:r>
              <a:rPr lang="sv-SE" sz="1800" dirty="0" err="1"/>
              <a:t>climate</a:t>
            </a:r>
            <a:r>
              <a:rPr lang="sv-SE" sz="1800" dirty="0"/>
              <a:t> </a:t>
            </a:r>
            <a:r>
              <a:rPr lang="sv-SE" sz="1800" dirty="0" err="1"/>
              <a:t>which</a:t>
            </a:r>
            <a:r>
              <a:rPr lang="sv-SE" sz="1800" dirty="0"/>
              <a:t> </a:t>
            </a:r>
            <a:r>
              <a:rPr lang="sv-SE" sz="1800" dirty="0" err="1"/>
              <a:t>facilitate</a:t>
            </a:r>
            <a:r>
              <a:rPr lang="sv-SE" sz="1800" dirty="0"/>
              <a:t> and </a:t>
            </a:r>
            <a:r>
              <a:rPr lang="sv-SE" sz="1800" dirty="0" err="1"/>
              <a:t>encourage</a:t>
            </a:r>
            <a:r>
              <a:rPr lang="sv-SE" sz="1800" dirty="0"/>
              <a:t> participation </a:t>
            </a:r>
            <a:r>
              <a:rPr lang="sv-SE" sz="1800" dirty="0" err="1"/>
              <a:t>through</a:t>
            </a:r>
            <a:r>
              <a:rPr lang="sv-SE" sz="1800" dirty="0"/>
              <a:t> the </a:t>
            </a:r>
            <a:r>
              <a:rPr lang="sv-SE" sz="1800" dirty="0" err="1"/>
              <a:t>various</a:t>
            </a:r>
            <a:r>
              <a:rPr lang="sv-SE" sz="1800" dirty="0"/>
              <a:t> </a:t>
            </a:r>
            <a:r>
              <a:rPr lang="sv-SE" sz="1800" dirty="0" err="1"/>
              <a:t>phases</a:t>
            </a:r>
            <a:r>
              <a:rPr lang="sv-SE" sz="1800" dirty="0"/>
              <a:t> of the intervention.</a:t>
            </a:r>
            <a:endParaRPr sz="18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5" name="Bildobjekt 4" descr="En bild som visar text, diagram, skärmbild, Parallell&#10;&#10;Automatiskt genererad beskrivning">
            <a:extLst>
              <a:ext uri="{FF2B5EF4-FFF2-40B4-BE49-F238E27FC236}">
                <a16:creationId xmlns:a16="http://schemas.microsoft.com/office/drawing/2014/main" id="{E7CA4DDC-E071-3626-BF1F-EB0F99DF9643}"/>
              </a:ext>
            </a:extLst>
          </p:cNvPr>
          <p:cNvPicPr>
            <a:picLocks noChangeAspect="1"/>
          </p:cNvPicPr>
          <p:nvPr/>
        </p:nvPicPr>
        <p:blipFill>
          <a:blip r:embed="rId3"/>
          <a:stretch>
            <a:fillRect/>
          </a:stretch>
        </p:blipFill>
        <p:spPr>
          <a:xfrm>
            <a:off x="2199493" y="68263"/>
            <a:ext cx="7793014" cy="6721475"/>
          </a:xfrm>
          <a:prstGeom prst="rect">
            <a:avLst/>
          </a:prstGeom>
          <a:noFill/>
          <a:ln>
            <a:noFill/>
          </a:ln>
        </p:spPr>
      </p:pic>
    </p:spTree>
    <p:extLst>
      <p:ext uri="{BB962C8B-B14F-4D97-AF65-F5344CB8AC3E}">
        <p14:creationId xmlns:p14="http://schemas.microsoft.com/office/powerpoint/2010/main" val="20081844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None/>
            </a:pPr>
            <a:endParaRPr sz="2400" dirty="0">
              <a:solidFill>
                <a:schemeClr val="lt1"/>
              </a:solidFill>
            </a:endParaRPr>
          </a:p>
        </p:txBody>
      </p:sp>
      <p:graphicFrame>
        <p:nvGraphicFramePr>
          <p:cNvPr id="4" name="Tabell 3">
            <a:extLst>
              <a:ext uri="{FF2B5EF4-FFF2-40B4-BE49-F238E27FC236}">
                <a16:creationId xmlns:a16="http://schemas.microsoft.com/office/drawing/2014/main" id="{BFB00F92-F8B0-045F-F616-497964CD03B2}"/>
              </a:ext>
            </a:extLst>
          </p:cNvPr>
          <p:cNvGraphicFramePr>
            <a:graphicFrameLocks noGrp="1"/>
          </p:cNvGraphicFramePr>
          <p:nvPr/>
        </p:nvGraphicFramePr>
        <p:xfrm>
          <a:off x="665207" y="16580"/>
          <a:ext cx="10861585" cy="6824840"/>
        </p:xfrm>
        <a:graphic>
          <a:graphicData uri="http://schemas.openxmlformats.org/drawingml/2006/table">
            <a:tbl>
              <a:tblPr firstRow="1" firstCol="1" bandRow="1">
                <a:tableStyleId>{5C22544A-7EE6-4342-B048-85BDC9FD1C3A}</a:tableStyleId>
              </a:tblPr>
              <a:tblGrid>
                <a:gridCol w="2172317">
                  <a:extLst>
                    <a:ext uri="{9D8B030D-6E8A-4147-A177-3AD203B41FA5}">
                      <a16:colId xmlns:a16="http://schemas.microsoft.com/office/drawing/2014/main" val="3435769295"/>
                    </a:ext>
                  </a:extLst>
                </a:gridCol>
                <a:gridCol w="2172317">
                  <a:extLst>
                    <a:ext uri="{9D8B030D-6E8A-4147-A177-3AD203B41FA5}">
                      <a16:colId xmlns:a16="http://schemas.microsoft.com/office/drawing/2014/main" val="1854560946"/>
                    </a:ext>
                  </a:extLst>
                </a:gridCol>
                <a:gridCol w="2172317">
                  <a:extLst>
                    <a:ext uri="{9D8B030D-6E8A-4147-A177-3AD203B41FA5}">
                      <a16:colId xmlns:a16="http://schemas.microsoft.com/office/drawing/2014/main" val="523446467"/>
                    </a:ext>
                  </a:extLst>
                </a:gridCol>
                <a:gridCol w="2172317">
                  <a:extLst>
                    <a:ext uri="{9D8B030D-6E8A-4147-A177-3AD203B41FA5}">
                      <a16:colId xmlns:a16="http://schemas.microsoft.com/office/drawing/2014/main" val="3750090641"/>
                    </a:ext>
                  </a:extLst>
                </a:gridCol>
                <a:gridCol w="2172317">
                  <a:extLst>
                    <a:ext uri="{9D8B030D-6E8A-4147-A177-3AD203B41FA5}">
                      <a16:colId xmlns:a16="http://schemas.microsoft.com/office/drawing/2014/main" val="975187996"/>
                    </a:ext>
                  </a:extLst>
                </a:gridCol>
              </a:tblGrid>
              <a:tr h="457355">
                <a:tc rowSpan="2">
                  <a:txBody>
                    <a:bodyPr/>
                    <a:lstStyle/>
                    <a:p>
                      <a:r>
                        <a:rPr lang="sv-SE" sz="1200" kern="0">
                          <a:effectLst/>
                        </a:rPr>
                        <a:t>Variable</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gridSpan="2">
                  <a:txBody>
                    <a:bodyPr/>
                    <a:lstStyle/>
                    <a:p>
                      <a:r>
                        <a:rPr lang="sv-SE" sz="1200" kern="0">
                          <a:effectLst/>
                        </a:rPr>
                        <a:t>Intervention group</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hMerge="1">
                  <a:txBody>
                    <a:bodyPr/>
                    <a:lstStyle/>
                    <a:p>
                      <a:endParaRPr lang="sv-SE"/>
                    </a:p>
                  </a:txBody>
                  <a:tcPr/>
                </a:tc>
                <a:tc gridSpan="2">
                  <a:txBody>
                    <a:bodyPr/>
                    <a:lstStyle/>
                    <a:p>
                      <a:r>
                        <a:rPr lang="sv-SE" sz="1200" kern="0">
                          <a:effectLst/>
                        </a:rPr>
                        <a:t>Control group</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hMerge="1">
                  <a:txBody>
                    <a:bodyPr/>
                    <a:lstStyle/>
                    <a:p>
                      <a:endParaRPr lang="sv-SE"/>
                    </a:p>
                  </a:txBody>
                  <a:tcPr/>
                </a:tc>
                <a:extLst>
                  <a:ext uri="{0D108BD9-81ED-4DB2-BD59-A6C34878D82A}">
                    <a16:rowId xmlns:a16="http://schemas.microsoft.com/office/drawing/2014/main" val="2963448140"/>
                  </a:ext>
                </a:extLst>
              </a:tr>
              <a:tr h="457355">
                <a:tc vMerge="1">
                  <a:txBody>
                    <a:bodyPr/>
                    <a:lstStyle/>
                    <a:p>
                      <a:endParaRPr lang="sv-SE"/>
                    </a:p>
                  </a:txBody>
                  <a:tcPr/>
                </a:tc>
                <a:tc>
                  <a:txBody>
                    <a:bodyPr/>
                    <a:lstStyle/>
                    <a:p>
                      <a:r>
                        <a:rPr lang="sv-SE" sz="1200" kern="0">
                          <a:effectLst/>
                        </a:rPr>
                        <a:t>N (53)</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r>
                        <a:rPr lang="sv-SE" sz="1200" kern="0">
                          <a:effectLst/>
                        </a:rPr>
                        <a:t>%</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r>
                        <a:rPr lang="sv-SE" sz="1200" kern="0">
                          <a:effectLst/>
                        </a:rPr>
                        <a:t>N (53)</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r>
                        <a:rPr lang="sv-SE" sz="1200" kern="0">
                          <a:effectLst/>
                        </a:rPr>
                        <a:t>%</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921388818"/>
                  </a:ext>
                </a:extLst>
              </a:tr>
              <a:tr h="457355">
                <a:tc gridSpan="5">
                  <a:txBody>
                    <a:bodyPr/>
                    <a:lstStyle/>
                    <a:p>
                      <a:r>
                        <a:rPr lang="sv-SE" sz="1200" kern="0">
                          <a:effectLst/>
                        </a:rPr>
                        <a:t>Sex</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242085482"/>
                  </a:ext>
                </a:extLst>
              </a:tr>
              <a:tr h="457355">
                <a:tc>
                  <a:txBody>
                    <a:bodyPr/>
                    <a:lstStyle/>
                    <a:p>
                      <a:r>
                        <a:rPr lang="sv-SE" sz="1200" kern="0">
                          <a:effectLst/>
                        </a:rPr>
                        <a:t> Male</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25</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47.2</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27</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50.9</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2562061043"/>
                  </a:ext>
                </a:extLst>
              </a:tr>
              <a:tr h="457355">
                <a:tc>
                  <a:txBody>
                    <a:bodyPr/>
                    <a:lstStyle/>
                    <a:p>
                      <a:r>
                        <a:rPr lang="sv-SE" sz="1200" kern="0" dirty="0">
                          <a:effectLst/>
                        </a:rPr>
                        <a:t> </a:t>
                      </a:r>
                      <a:r>
                        <a:rPr lang="sv-SE" sz="1200" kern="0" dirty="0" err="1">
                          <a:effectLst/>
                        </a:rPr>
                        <a:t>Female</a:t>
                      </a:r>
                      <a:endParaRPr lang="sv-SE"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28</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52.8</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26</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49.1</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2182214095"/>
                  </a:ext>
                </a:extLst>
              </a:tr>
              <a:tr h="421870">
                <a:tc>
                  <a:txBody>
                    <a:bodyPr/>
                    <a:lstStyle/>
                    <a:p>
                      <a:r>
                        <a:rPr lang="sv-SE" sz="1200" kern="0">
                          <a:effectLst/>
                        </a:rPr>
                        <a:t>Age (m, sd)</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45.1</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11.5</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45.3</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10.9</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1527004069"/>
                  </a:ext>
                </a:extLst>
              </a:tr>
              <a:tr h="457355">
                <a:tc gridSpan="5">
                  <a:txBody>
                    <a:bodyPr/>
                    <a:lstStyle/>
                    <a:p>
                      <a:r>
                        <a:rPr lang="sv-SE" sz="1200" kern="0" dirty="0" err="1">
                          <a:effectLst/>
                        </a:rPr>
                        <a:t>Living</a:t>
                      </a:r>
                      <a:r>
                        <a:rPr lang="sv-SE" sz="1200" kern="0" dirty="0">
                          <a:effectLst/>
                        </a:rPr>
                        <a:t> situation</a:t>
                      </a:r>
                      <a:endParaRPr lang="sv-SE"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2237767365"/>
                  </a:ext>
                </a:extLst>
              </a:tr>
              <a:tr h="457355">
                <a:tc>
                  <a:txBody>
                    <a:bodyPr/>
                    <a:lstStyle/>
                    <a:p>
                      <a:r>
                        <a:rPr lang="sv-SE" sz="1200" kern="0">
                          <a:effectLst/>
                        </a:rPr>
                        <a:t> Alone</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dirty="0">
                          <a:effectLst/>
                        </a:rPr>
                        <a:t>35</a:t>
                      </a:r>
                      <a:endParaRPr lang="sv-SE"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70</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34</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65.4</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3719340147"/>
                  </a:ext>
                </a:extLst>
              </a:tr>
              <a:tr h="457355">
                <a:tc>
                  <a:txBody>
                    <a:bodyPr/>
                    <a:lstStyle/>
                    <a:p>
                      <a:r>
                        <a:rPr lang="sv-SE" sz="1200" kern="0">
                          <a:effectLst/>
                        </a:rPr>
                        <a:t> Partner</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5</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10</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13</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25</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1442793304"/>
                  </a:ext>
                </a:extLst>
              </a:tr>
              <a:tr h="457355">
                <a:tc>
                  <a:txBody>
                    <a:bodyPr/>
                    <a:lstStyle/>
                    <a:p>
                      <a:r>
                        <a:rPr lang="sv-SE" sz="1200" kern="0">
                          <a:effectLst/>
                        </a:rPr>
                        <a:t> Parents</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3</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6</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4</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7.7</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3647728764"/>
                  </a:ext>
                </a:extLst>
              </a:tr>
              <a:tr h="457355">
                <a:tc>
                  <a:txBody>
                    <a:bodyPr/>
                    <a:lstStyle/>
                    <a:p>
                      <a:r>
                        <a:rPr lang="sv-SE" sz="1200" kern="0" dirty="0">
                          <a:effectLst/>
                        </a:rPr>
                        <a:t> </a:t>
                      </a:r>
                      <a:r>
                        <a:rPr lang="sv-SE" sz="1200" kern="0" dirty="0" err="1">
                          <a:effectLst/>
                        </a:rPr>
                        <a:t>Other</a:t>
                      </a:r>
                      <a:endParaRPr lang="sv-SE"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7</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14</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1</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1.9</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3149679421"/>
                  </a:ext>
                </a:extLst>
              </a:tr>
              <a:tr h="457355">
                <a:tc gridSpan="5">
                  <a:txBody>
                    <a:bodyPr/>
                    <a:lstStyle/>
                    <a:p>
                      <a:r>
                        <a:rPr lang="sv-SE" sz="1200" kern="0" dirty="0" err="1">
                          <a:effectLst/>
                        </a:rPr>
                        <a:t>Education</a:t>
                      </a:r>
                      <a:endParaRPr lang="sv-SE"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4267067216"/>
                  </a:ext>
                </a:extLst>
              </a:tr>
              <a:tr h="457355">
                <a:tc>
                  <a:txBody>
                    <a:bodyPr/>
                    <a:lstStyle/>
                    <a:p>
                      <a:r>
                        <a:rPr lang="sv-SE" sz="1200" kern="0">
                          <a:effectLst/>
                        </a:rPr>
                        <a:t> Primary school</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6</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11.3</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9</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17</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2973490408"/>
                  </a:ext>
                </a:extLst>
              </a:tr>
              <a:tr h="457355">
                <a:tc>
                  <a:txBody>
                    <a:bodyPr/>
                    <a:lstStyle/>
                    <a:p>
                      <a:r>
                        <a:rPr lang="sv-SE" sz="1200" kern="0">
                          <a:effectLst/>
                        </a:rPr>
                        <a:t> High school</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dirty="0">
                          <a:effectLst/>
                        </a:rPr>
                        <a:t>26</a:t>
                      </a:r>
                      <a:endParaRPr lang="sv-SE"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49.1</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20</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37.7</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1357469490"/>
                  </a:ext>
                </a:extLst>
              </a:tr>
              <a:tr h="457355">
                <a:tc>
                  <a:txBody>
                    <a:bodyPr/>
                    <a:lstStyle/>
                    <a:p>
                      <a:r>
                        <a:rPr lang="sv-SE" sz="1200" kern="0">
                          <a:effectLst/>
                        </a:rPr>
                        <a:t> University</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21</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39.6</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24</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dirty="0">
                          <a:effectLst/>
                        </a:rPr>
                        <a:t>45.3</a:t>
                      </a:r>
                      <a:endParaRPr lang="sv-SE"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2119444133"/>
                  </a:ext>
                </a:extLst>
              </a:tr>
            </a:tbl>
          </a:graphicData>
        </a:graphic>
      </p:graphicFrame>
      <p:sp>
        <p:nvSpPr>
          <p:cNvPr id="5" name="Rectangle 1">
            <a:extLst>
              <a:ext uri="{FF2B5EF4-FFF2-40B4-BE49-F238E27FC236}">
                <a16:creationId xmlns:a16="http://schemas.microsoft.com/office/drawing/2014/main" id="{87F3E1AF-15AF-D38A-6621-DD0E853E7CFD}"/>
              </a:ext>
            </a:extLst>
          </p:cNvPr>
          <p:cNvSpPr>
            <a:spLocks noGrp="1" noChangeArrowheads="1"/>
          </p:cNvSpPr>
          <p:nvPr>
            <p:ph type="body" idx="1"/>
          </p:nvPr>
        </p:nvSpPr>
        <p:spPr bwMode="auto">
          <a:xfrm>
            <a:off x="838200" y="381662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sv-S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63035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graphicFrame>
        <p:nvGraphicFramePr>
          <p:cNvPr id="2" name="Tabell 1">
            <a:extLst>
              <a:ext uri="{FF2B5EF4-FFF2-40B4-BE49-F238E27FC236}">
                <a16:creationId xmlns:a16="http://schemas.microsoft.com/office/drawing/2014/main" id="{D61F773F-A835-D584-0875-58B284639AF2}"/>
              </a:ext>
            </a:extLst>
          </p:cNvPr>
          <p:cNvGraphicFramePr>
            <a:graphicFrameLocks noGrp="1"/>
          </p:cNvGraphicFramePr>
          <p:nvPr/>
        </p:nvGraphicFramePr>
        <p:xfrm>
          <a:off x="518985" y="0"/>
          <a:ext cx="11158150" cy="6857994"/>
        </p:xfrm>
        <a:graphic>
          <a:graphicData uri="http://schemas.openxmlformats.org/drawingml/2006/table">
            <a:tbl>
              <a:tblPr firstRow="1" firstCol="1" bandRow="1">
                <a:tableStyleId>{5C22544A-7EE6-4342-B048-85BDC9FD1C3A}</a:tableStyleId>
              </a:tblPr>
              <a:tblGrid>
                <a:gridCol w="2231630">
                  <a:extLst>
                    <a:ext uri="{9D8B030D-6E8A-4147-A177-3AD203B41FA5}">
                      <a16:colId xmlns:a16="http://schemas.microsoft.com/office/drawing/2014/main" val="2877673550"/>
                    </a:ext>
                  </a:extLst>
                </a:gridCol>
                <a:gridCol w="2231630">
                  <a:extLst>
                    <a:ext uri="{9D8B030D-6E8A-4147-A177-3AD203B41FA5}">
                      <a16:colId xmlns:a16="http://schemas.microsoft.com/office/drawing/2014/main" val="1630782391"/>
                    </a:ext>
                  </a:extLst>
                </a:gridCol>
                <a:gridCol w="2231630">
                  <a:extLst>
                    <a:ext uri="{9D8B030D-6E8A-4147-A177-3AD203B41FA5}">
                      <a16:colId xmlns:a16="http://schemas.microsoft.com/office/drawing/2014/main" val="3140932097"/>
                    </a:ext>
                  </a:extLst>
                </a:gridCol>
                <a:gridCol w="2231630">
                  <a:extLst>
                    <a:ext uri="{9D8B030D-6E8A-4147-A177-3AD203B41FA5}">
                      <a16:colId xmlns:a16="http://schemas.microsoft.com/office/drawing/2014/main" val="4044791427"/>
                    </a:ext>
                  </a:extLst>
                </a:gridCol>
                <a:gridCol w="2231630">
                  <a:extLst>
                    <a:ext uri="{9D8B030D-6E8A-4147-A177-3AD203B41FA5}">
                      <a16:colId xmlns:a16="http://schemas.microsoft.com/office/drawing/2014/main" val="3921989352"/>
                    </a:ext>
                  </a:extLst>
                </a:gridCol>
              </a:tblGrid>
              <a:tr h="1567544">
                <a:tc gridSpan="5">
                  <a:txBody>
                    <a:bodyPr/>
                    <a:lstStyle/>
                    <a:p>
                      <a:r>
                        <a:rPr lang="sv-SE" sz="1200" kern="0" dirty="0">
                          <a:effectLst/>
                        </a:rPr>
                        <a:t> </a:t>
                      </a:r>
                      <a:endParaRPr lang="sv-SE" sz="1200" kern="100" dirty="0">
                        <a:effectLst/>
                      </a:endParaRPr>
                    </a:p>
                    <a:p>
                      <a:endParaRPr lang="sv-SE" sz="1200" kern="100" dirty="0">
                        <a:effectLst/>
                      </a:endParaRPr>
                    </a:p>
                    <a:p>
                      <a:endParaRPr lang="sv-SE" sz="1200" kern="100" dirty="0">
                        <a:effectLst/>
                      </a:endParaRPr>
                    </a:p>
                    <a:p>
                      <a:endParaRPr lang="sv-SE" sz="1200" kern="100" dirty="0">
                        <a:effectLst/>
                      </a:endParaRPr>
                    </a:p>
                    <a:p>
                      <a:r>
                        <a:rPr lang="sv-SE" sz="1200" kern="0" dirty="0">
                          <a:effectLst/>
                        </a:rPr>
                        <a:t> </a:t>
                      </a:r>
                      <a:endParaRPr lang="sv-SE" sz="1200" kern="100" dirty="0">
                        <a:effectLst/>
                      </a:endParaRPr>
                    </a:p>
                    <a:p>
                      <a:r>
                        <a:rPr lang="sv-SE" sz="1200" kern="0" dirty="0">
                          <a:effectLst/>
                        </a:rPr>
                        <a:t> </a:t>
                      </a:r>
                      <a:endParaRPr lang="sv-SE" sz="1200" kern="100" dirty="0">
                        <a:effectLst/>
                      </a:endParaRPr>
                    </a:p>
                    <a:p>
                      <a:r>
                        <a:rPr lang="sv-SE" sz="1200" kern="0" dirty="0" err="1">
                          <a:effectLst/>
                        </a:rPr>
                        <a:t>Working</a:t>
                      </a:r>
                      <a:r>
                        <a:rPr lang="sv-SE" sz="1200" kern="0" dirty="0">
                          <a:effectLst/>
                        </a:rPr>
                        <a:t> situation</a:t>
                      </a:r>
                      <a:endParaRPr lang="sv-SE"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4264149324"/>
                  </a:ext>
                </a:extLst>
              </a:tr>
              <a:tr h="391885">
                <a:tc>
                  <a:txBody>
                    <a:bodyPr/>
                    <a:lstStyle/>
                    <a:p>
                      <a:r>
                        <a:rPr lang="sv-SE" sz="1200" kern="0">
                          <a:effectLst/>
                        </a:rPr>
                        <a:t> Working</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14</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26.9</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10</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18.9</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3833951380"/>
                  </a:ext>
                </a:extLst>
              </a:tr>
              <a:tr h="391885">
                <a:tc>
                  <a:txBody>
                    <a:bodyPr/>
                    <a:lstStyle/>
                    <a:p>
                      <a:r>
                        <a:rPr lang="sv-SE" sz="1200" kern="0">
                          <a:effectLst/>
                        </a:rPr>
                        <a:t> Unemployed</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14</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26.9</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14</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26.4</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2588373372"/>
                  </a:ext>
                </a:extLst>
              </a:tr>
              <a:tr h="391885">
                <a:tc>
                  <a:txBody>
                    <a:bodyPr/>
                    <a:lstStyle/>
                    <a:p>
                      <a:r>
                        <a:rPr lang="sv-SE" sz="1200" kern="0">
                          <a:effectLst/>
                        </a:rPr>
                        <a:t> In education</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23</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44.2</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27</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50.9</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1214131444"/>
                  </a:ext>
                </a:extLst>
              </a:tr>
              <a:tr h="391885">
                <a:tc>
                  <a:txBody>
                    <a:bodyPr/>
                    <a:lstStyle/>
                    <a:p>
                      <a:r>
                        <a:rPr lang="sv-SE" sz="1200" kern="0">
                          <a:effectLst/>
                        </a:rPr>
                        <a:t> Pension</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1</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1.9</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2</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3.8</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4264802081"/>
                  </a:ext>
                </a:extLst>
              </a:tr>
              <a:tr h="391885">
                <a:tc gridSpan="5">
                  <a:txBody>
                    <a:bodyPr/>
                    <a:lstStyle/>
                    <a:p>
                      <a:r>
                        <a:rPr lang="en-US" sz="1200" kern="0">
                          <a:effectLst/>
                        </a:rPr>
                        <a:t>Contacts with mental health care</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473872745"/>
                  </a:ext>
                </a:extLst>
              </a:tr>
              <a:tr h="391885">
                <a:tc>
                  <a:txBody>
                    <a:bodyPr/>
                    <a:lstStyle/>
                    <a:p>
                      <a:r>
                        <a:rPr lang="en-US" sz="1200" kern="0">
                          <a:effectLst/>
                        </a:rPr>
                        <a:t> No. of years (m, sd)</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18.7</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10.2</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17.4</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13.6</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480612437"/>
                  </a:ext>
                </a:extLst>
              </a:tr>
              <a:tr h="685800">
                <a:tc>
                  <a:txBody>
                    <a:bodyPr/>
                    <a:lstStyle/>
                    <a:p>
                      <a:r>
                        <a:rPr lang="en-US" sz="1200" kern="0">
                          <a:effectLst/>
                        </a:rPr>
                        <a:t> No. of inpatient admissions (m, sd)</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4.0</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4.7</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3.2</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3.5</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4197148598"/>
                  </a:ext>
                </a:extLst>
              </a:tr>
              <a:tr h="685800">
                <a:tc>
                  <a:txBody>
                    <a:bodyPr/>
                    <a:lstStyle/>
                    <a:p>
                      <a:r>
                        <a:rPr lang="sv-SE" sz="1200" kern="0">
                          <a:effectLst/>
                        </a:rPr>
                        <a:t> Involuntary admissions (yes)</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25</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47.2</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30</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56.6</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1026186340"/>
                  </a:ext>
                </a:extLst>
              </a:tr>
              <a:tr h="391885">
                <a:tc gridSpan="5">
                  <a:txBody>
                    <a:bodyPr/>
                    <a:lstStyle/>
                    <a:p>
                      <a:r>
                        <a:rPr lang="sv-SE" sz="1200" kern="0">
                          <a:effectLst/>
                        </a:rPr>
                        <a:t>Diagnosis (N = 76)</a:t>
                      </a:r>
                      <a:r>
                        <a:rPr lang="sv-SE" sz="900" kern="0" baseline="30000">
                          <a:effectLst/>
                        </a:rPr>
                        <a:t>a</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2772805179"/>
                  </a:ext>
                </a:extLst>
              </a:tr>
              <a:tr h="391885">
                <a:tc>
                  <a:txBody>
                    <a:bodyPr/>
                    <a:lstStyle/>
                    <a:p>
                      <a:r>
                        <a:rPr lang="sv-SE" sz="1200" kern="0">
                          <a:effectLst/>
                        </a:rPr>
                        <a:t> Psychosis</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24</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dirty="0">
                          <a:effectLst/>
                        </a:rPr>
                        <a:t>64.9</a:t>
                      </a:r>
                      <a:endParaRPr lang="sv-SE"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28</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71.8</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4085336988"/>
                  </a:ext>
                </a:extLst>
              </a:tr>
              <a:tr h="391885">
                <a:tc>
                  <a:txBody>
                    <a:bodyPr/>
                    <a:lstStyle/>
                    <a:p>
                      <a:r>
                        <a:rPr lang="sv-SE" sz="1200" kern="0">
                          <a:effectLst/>
                        </a:rPr>
                        <a:t> Depression, anxiety</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6</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16.2</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6</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15.4</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2322625316"/>
                  </a:ext>
                </a:extLst>
              </a:tr>
              <a:tr h="391885">
                <a:tc>
                  <a:txBody>
                    <a:bodyPr/>
                    <a:lstStyle/>
                    <a:p>
                      <a:r>
                        <a:rPr lang="sv-SE" sz="1200" kern="0">
                          <a:effectLst/>
                        </a:rPr>
                        <a:t> Other</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7</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dirty="0">
                          <a:effectLst/>
                        </a:rPr>
                        <a:t>18.9</a:t>
                      </a:r>
                      <a:endParaRPr lang="sv-SE"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a:effectLst/>
                        </a:rPr>
                        <a:t>5</a:t>
                      </a:r>
                      <a:endParaRPr lang="sv-SE"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gn="ctr"/>
                      <a:r>
                        <a:rPr lang="sv-SE" sz="1200" kern="0" dirty="0">
                          <a:effectLst/>
                        </a:rPr>
                        <a:t>12.8</a:t>
                      </a:r>
                      <a:endParaRPr lang="sv-SE"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3584179187"/>
                  </a:ext>
                </a:extLst>
              </a:tr>
            </a:tbl>
          </a:graphicData>
        </a:graphic>
      </p:graphicFrame>
    </p:spTree>
    <p:extLst>
      <p:ext uri="{BB962C8B-B14F-4D97-AF65-F5344CB8AC3E}">
        <p14:creationId xmlns:p14="http://schemas.microsoft.com/office/powerpoint/2010/main" val="382687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6" name="Google Shape;196;p13"/>
          <p:cNvSpPr txBox="1">
            <a:spLocks noGrp="1"/>
          </p:cNvSpPr>
          <p:nvPr>
            <p:ph type="body" idx="1"/>
          </p:nvPr>
        </p:nvSpPr>
        <p:spPr>
          <a:xfrm>
            <a:off x="435428" y="1863724"/>
            <a:ext cx="11280322" cy="45942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3200"/>
              <a:buNone/>
            </a:pPr>
            <a:endParaRPr sz="1800" dirty="0"/>
          </a:p>
        </p:txBody>
      </p:sp>
      <p:pic>
        <p:nvPicPr>
          <p:cNvPr id="3" name="Bildobjekt 2">
            <a:extLst>
              <a:ext uri="{FF2B5EF4-FFF2-40B4-BE49-F238E27FC236}">
                <a16:creationId xmlns:a16="http://schemas.microsoft.com/office/drawing/2014/main" id="{FC4299F8-9C37-D1A7-52ED-682E1ACA1C89}"/>
              </a:ext>
            </a:extLst>
          </p:cNvPr>
          <p:cNvPicPr>
            <a:picLocks noChangeAspect="1"/>
          </p:cNvPicPr>
          <p:nvPr/>
        </p:nvPicPr>
        <p:blipFill>
          <a:blip r:embed="rId3"/>
          <a:stretch>
            <a:fillRect/>
          </a:stretch>
        </p:blipFill>
        <p:spPr>
          <a:xfrm>
            <a:off x="1568449" y="1"/>
            <a:ext cx="9156844" cy="6858000"/>
          </a:xfrm>
          <a:prstGeom prst="rect">
            <a:avLst/>
          </a:prstGeom>
        </p:spPr>
      </p:pic>
    </p:spTree>
    <p:extLst>
      <p:ext uri="{BB962C8B-B14F-4D97-AF65-F5344CB8AC3E}">
        <p14:creationId xmlns:p14="http://schemas.microsoft.com/office/powerpoint/2010/main" val="3639861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48"/>
          <p:cNvSpPr/>
          <p:nvPr/>
        </p:nvSpPr>
        <p:spPr>
          <a:xfrm>
            <a:off x="1074134" y="1900428"/>
            <a:ext cx="3028386" cy="1528572"/>
          </a:xfrm>
          <a:prstGeom prst="ellipse">
            <a:avLst/>
          </a:prstGeom>
          <a:solidFill>
            <a:srgbClr val="97CEE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373737"/>
              </a:solidFill>
              <a:latin typeface="Calibri"/>
              <a:ea typeface="Calibri"/>
              <a:cs typeface="Calibri"/>
              <a:sym typeface="Calibri"/>
            </a:endParaRPr>
          </a:p>
        </p:txBody>
      </p:sp>
      <p:sp>
        <p:nvSpPr>
          <p:cNvPr id="676" name="Google Shape;676;p48"/>
          <p:cNvSpPr/>
          <p:nvPr/>
        </p:nvSpPr>
        <p:spPr>
          <a:xfrm>
            <a:off x="4672190" y="1944858"/>
            <a:ext cx="2937694" cy="1667732"/>
          </a:xfrm>
          <a:prstGeom prst="ellipse">
            <a:avLst/>
          </a:prstGeom>
          <a:solidFill>
            <a:srgbClr val="97CEE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373737"/>
              </a:solidFill>
              <a:latin typeface="Calibri"/>
              <a:ea typeface="Calibri"/>
              <a:cs typeface="Calibri"/>
              <a:sym typeface="Calibri"/>
            </a:endParaRPr>
          </a:p>
        </p:txBody>
      </p:sp>
      <p:sp>
        <p:nvSpPr>
          <p:cNvPr id="677" name="Google Shape;677;p48"/>
          <p:cNvSpPr/>
          <p:nvPr/>
        </p:nvSpPr>
        <p:spPr>
          <a:xfrm>
            <a:off x="7943230" y="1859719"/>
            <a:ext cx="3022720" cy="1779902"/>
          </a:xfrm>
          <a:prstGeom prst="ellipse">
            <a:avLst/>
          </a:prstGeom>
          <a:solidFill>
            <a:srgbClr val="97CEE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373737"/>
              </a:solidFill>
              <a:latin typeface="Calibri"/>
              <a:ea typeface="Calibri"/>
              <a:cs typeface="Calibri"/>
              <a:sym typeface="Calibri"/>
            </a:endParaRPr>
          </a:p>
        </p:txBody>
      </p:sp>
      <p:sp>
        <p:nvSpPr>
          <p:cNvPr id="678" name="Google Shape;678;p48"/>
          <p:cNvSpPr/>
          <p:nvPr/>
        </p:nvSpPr>
        <p:spPr>
          <a:xfrm>
            <a:off x="1067422" y="4155898"/>
            <a:ext cx="3170903" cy="1407535"/>
          </a:xfrm>
          <a:prstGeom prst="ellipse">
            <a:avLst/>
          </a:prstGeom>
          <a:solidFill>
            <a:srgbClr val="97CEE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373737"/>
              </a:solidFill>
              <a:latin typeface="Calibri"/>
              <a:ea typeface="Calibri"/>
              <a:cs typeface="Calibri"/>
              <a:sym typeface="Calibri"/>
            </a:endParaRPr>
          </a:p>
        </p:txBody>
      </p:sp>
      <p:sp>
        <p:nvSpPr>
          <p:cNvPr id="679" name="Google Shape;679;p48"/>
          <p:cNvSpPr/>
          <p:nvPr/>
        </p:nvSpPr>
        <p:spPr>
          <a:xfrm>
            <a:off x="4526905" y="4113890"/>
            <a:ext cx="3170903" cy="1534556"/>
          </a:xfrm>
          <a:prstGeom prst="ellipse">
            <a:avLst/>
          </a:prstGeom>
          <a:solidFill>
            <a:srgbClr val="97CEE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373737"/>
              </a:solidFill>
              <a:latin typeface="Calibri"/>
              <a:ea typeface="Calibri"/>
              <a:cs typeface="Calibri"/>
              <a:sym typeface="Calibri"/>
            </a:endParaRPr>
          </a:p>
        </p:txBody>
      </p:sp>
      <p:sp>
        <p:nvSpPr>
          <p:cNvPr id="680" name="Google Shape;680;p48"/>
          <p:cNvSpPr/>
          <p:nvPr/>
        </p:nvSpPr>
        <p:spPr>
          <a:xfrm>
            <a:off x="7966676" y="4155899"/>
            <a:ext cx="3170903" cy="1407535"/>
          </a:xfrm>
          <a:prstGeom prst="ellipse">
            <a:avLst/>
          </a:prstGeom>
          <a:solidFill>
            <a:srgbClr val="97CEE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373737"/>
              </a:solidFill>
              <a:latin typeface="Calibri"/>
              <a:ea typeface="Calibri"/>
              <a:cs typeface="Calibri"/>
              <a:sym typeface="Calibri"/>
            </a:endParaRPr>
          </a:p>
        </p:txBody>
      </p:sp>
      <p:sp>
        <p:nvSpPr>
          <p:cNvPr id="681" name="Google Shape;681;p48"/>
          <p:cNvSpPr/>
          <p:nvPr/>
        </p:nvSpPr>
        <p:spPr>
          <a:xfrm>
            <a:off x="435428" y="0"/>
            <a:ext cx="12032342" cy="1851977"/>
          </a:xfrm>
          <a:prstGeom prst="roundRect">
            <a:avLst>
              <a:gd name="adj" fmla="val 8830"/>
            </a:avLst>
          </a:prstGeom>
          <a:solidFill>
            <a:srgbClr val="DB8CA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2" name="Google Shape;682;p48"/>
          <p:cNvSpPr txBox="1"/>
          <p:nvPr/>
        </p:nvSpPr>
        <p:spPr>
          <a:xfrm>
            <a:off x="838200" y="347444"/>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alibri"/>
              <a:buNone/>
            </a:pPr>
            <a:r>
              <a:rPr lang="sv-SE" sz="4400" b="1" i="0" u="none" strike="noStrike" cap="none" dirty="0">
                <a:solidFill>
                  <a:schemeClr val="lt1"/>
                </a:solidFill>
                <a:latin typeface="Calibri"/>
                <a:ea typeface="Calibri"/>
                <a:cs typeface="Calibri"/>
                <a:sym typeface="Calibri"/>
              </a:rPr>
              <a:t>Kompletterande innehåll</a:t>
            </a:r>
            <a:endParaRPr sz="1400" b="0" i="0" u="none" strike="noStrike" cap="none" dirty="0">
              <a:solidFill>
                <a:srgbClr val="000000"/>
              </a:solidFill>
              <a:latin typeface="Arial"/>
              <a:ea typeface="Arial"/>
              <a:cs typeface="Arial"/>
              <a:sym typeface="Arial"/>
            </a:endParaRPr>
          </a:p>
        </p:txBody>
      </p:sp>
      <p:sp>
        <p:nvSpPr>
          <p:cNvPr id="683" name="Google Shape;683;p48"/>
          <p:cNvSpPr/>
          <p:nvPr/>
        </p:nvSpPr>
        <p:spPr>
          <a:xfrm>
            <a:off x="1399434" y="2243992"/>
            <a:ext cx="2529460" cy="8925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sv-SE" sz="2600" b="1" dirty="0">
                <a:solidFill>
                  <a:srgbClr val="005373"/>
                </a:solidFill>
                <a:latin typeface="Calibri"/>
                <a:cs typeface="Calibri"/>
                <a:sym typeface="Calibri"/>
              </a:rPr>
              <a:t>Färdigheter för gruppledare</a:t>
            </a:r>
            <a:endParaRPr sz="1400" b="0" i="0" u="none" strike="noStrike" cap="none" dirty="0">
              <a:solidFill>
                <a:srgbClr val="000000"/>
              </a:solidFill>
              <a:latin typeface="Arial"/>
              <a:ea typeface="Arial"/>
              <a:cs typeface="Arial"/>
              <a:sym typeface="Arial"/>
            </a:endParaRPr>
          </a:p>
        </p:txBody>
      </p:sp>
      <p:sp>
        <p:nvSpPr>
          <p:cNvPr id="684" name="Google Shape;684;p48"/>
          <p:cNvSpPr/>
          <p:nvPr/>
        </p:nvSpPr>
        <p:spPr>
          <a:xfrm>
            <a:off x="4555586" y="2218737"/>
            <a:ext cx="3170903" cy="8925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sv-SE" sz="2600" b="1" dirty="0">
                <a:solidFill>
                  <a:srgbClr val="005373"/>
                </a:solidFill>
                <a:latin typeface="Calibri"/>
                <a:cs typeface="Calibri"/>
                <a:sym typeface="Calibri"/>
              </a:rPr>
              <a:t>Kognitiv funktionsförmåga</a:t>
            </a:r>
            <a:endParaRPr sz="1400" b="0" i="0" u="none" strike="noStrike" cap="none" dirty="0">
              <a:solidFill>
                <a:srgbClr val="000000"/>
              </a:solidFill>
              <a:latin typeface="Arial"/>
              <a:ea typeface="Arial"/>
              <a:cs typeface="Arial"/>
              <a:sym typeface="Arial"/>
            </a:endParaRPr>
          </a:p>
        </p:txBody>
      </p:sp>
      <p:sp>
        <p:nvSpPr>
          <p:cNvPr id="685" name="Google Shape;685;p48"/>
          <p:cNvSpPr/>
          <p:nvPr/>
        </p:nvSpPr>
        <p:spPr>
          <a:xfrm>
            <a:off x="8024807" y="2217101"/>
            <a:ext cx="3022720" cy="104110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sv-SE" sz="2600" b="1" i="0" u="none" strike="noStrike" cap="none" dirty="0">
                <a:solidFill>
                  <a:srgbClr val="005373"/>
                </a:solidFill>
                <a:latin typeface="Calibri"/>
                <a:ea typeface="Calibri"/>
                <a:cs typeface="Calibri"/>
                <a:sym typeface="Calibri"/>
              </a:rPr>
              <a:t>Gruppsamman-sättning</a:t>
            </a:r>
            <a:endParaRPr sz="1400" b="0" i="0" u="none" strike="noStrike" cap="none" dirty="0">
              <a:solidFill>
                <a:srgbClr val="000000"/>
              </a:solidFill>
              <a:latin typeface="Arial"/>
              <a:ea typeface="Arial"/>
              <a:cs typeface="Arial"/>
              <a:sym typeface="Arial"/>
            </a:endParaRPr>
          </a:p>
        </p:txBody>
      </p:sp>
      <p:sp>
        <p:nvSpPr>
          <p:cNvPr id="686" name="Google Shape;686;p48"/>
          <p:cNvSpPr/>
          <p:nvPr/>
        </p:nvSpPr>
        <p:spPr>
          <a:xfrm>
            <a:off x="1148224" y="4511868"/>
            <a:ext cx="3170903" cy="8925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sv-SE" sz="2600" b="1" i="0" u="none" strike="noStrike" cap="none" dirty="0">
                <a:solidFill>
                  <a:srgbClr val="005373"/>
                </a:solidFill>
                <a:latin typeface="Calibri"/>
                <a:ea typeface="Calibri"/>
                <a:cs typeface="Calibri"/>
                <a:sym typeface="Calibri"/>
              </a:rPr>
              <a:t>Rekrytering </a:t>
            </a:r>
          </a:p>
          <a:p>
            <a:pPr marL="0" marR="0" lvl="0" indent="0" algn="ctr" rtl="0">
              <a:lnSpc>
                <a:spcPct val="100000"/>
              </a:lnSpc>
              <a:spcBef>
                <a:spcPts val="0"/>
              </a:spcBef>
              <a:spcAft>
                <a:spcPts val="0"/>
              </a:spcAft>
              <a:buClr>
                <a:srgbClr val="000000"/>
              </a:buClr>
              <a:buSzPts val="2600"/>
              <a:buFont typeface="Arial"/>
              <a:buNone/>
            </a:pPr>
            <a:r>
              <a:rPr lang="sv-SE" sz="2600" b="1" i="0" u="none" strike="noStrike" cap="none" dirty="0">
                <a:solidFill>
                  <a:srgbClr val="005373"/>
                </a:solidFill>
                <a:latin typeface="Calibri"/>
                <a:ea typeface="Calibri"/>
                <a:cs typeface="Calibri"/>
                <a:sym typeface="Calibri"/>
              </a:rPr>
              <a:t>av deltagare</a:t>
            </a:r>
            <a:endParaRPr sz="1400" b="0" i="0" u="none" strike="noStrike" cap="none" dirty="0">
              <a:solidFill>
                <a:srgbClr val="000000"/>
              </a:solidFill>
              <a:latin typeface="Arial"/>
              <a:ea typeface="Arial"/>
              <a:cs typeface="Arial"/>
              <a:sym typeface="Arial"/>
            </a:endParaRPr>
          </a:p>
        </p:txBody>
      </p:sp>
      <p:sp>
        <p:nvSpPr>
          <p:cNvPr id="687" name="Google Shape;687;p48"/>
          <p:cNvSpPr/>
          <p:nvPr/>
        </p:nvSpPr>
        <p:spPr>
          <a:xfrm>
            <a:off x="4587473" y="4484674"/>
            <a:ext cx="3022720" cy="8925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sv-SE" sz="2600" b="1" i="0" u="none" strike="noStrike" cap="none" dirty="0">
                <a:solidFill>
                  <a:srgbClr val="005373"/>
                </a:solidFill>
                <a:latin typeface="Calibri"/>
                <a:ea typeface="Calibri"/>
                <a:cs typeface="Calibri"/>
                <a:sym typeface="Calibri"/>
              </a:rPr>
              <a:t>Material och </a:t>
            </a:r>
          </a:p>
          <a:p>
            <a:pPr marL="0" marR="0" lvl="0" indent="0" algn="ctr" rtl="0">
              <a:lnSpc>
                <a:spcPct val="100000"/>
              </a:lnSpc>
              <a:spcBef>
                <a:spcPts val="0"/>
              </a:spcBef>
              <a:spcAft>
                <a:spcPts val="0"/>
              </a:spcAft>
              <a:buClr>
                <a:srgbClr val="000000"/>
              </a:buClr>
              <a:buSzPts val="2600"/>
              <a:buFont typeface="Arial"/>
              <a:buNone/>
            </a:pPr>
            <a:r>
              <a:rPr lang="sv-SE" sz="2600" b="1" i="0" u="none" strike="noStrike" cap="none" dirty="0">
                <a:solidFill>
                  <a:srgbClr val="005373"/>
                </a:solidFill>
                <a:latin typeface="Calibri"/>
                <a:ea typeface="Calibri"/>
                <a:cs typeface="Calibri"/>
                <a:sym typeface="Calibri"/>
              </a:rPr>
              <a:t>annat stöd</a:t>
            </a:r>
            <a:endParaRPr sz="1400" b="0" i="0" u="none" strike="noStrike" cap="none" dirty="0">
              <a:solidFill>
                <a:srgbClr val="000000"/>
              </a:solidFill>
              <a:latin typeface="Arial"/>
              <a:ea typeface="Arial"/>
              <a:cs typeface="Arial"/>
              <a:sym typeface="Arial"/>
            </a:endParaRPr>
          </a:p>
        </p:txBody>
      </p:sp>
      <p:sp>
        <p:nvSpPr>
          <p:cNvPr id="688" name="Google Shape;688;p48"/>
          <p:cNvSpPr/>
          <p:nvPr/>
        </p:nvSpPr>
        <p:spPr>
          <a:xfrm>
            <a:off x="8034057" y="4484674"/>
            <a:ext cx="3022720" cy="86177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sv-SE" sz="2600" b="1" dirty="0">
                <a:solidFill>
                  <a:srgbClr val="005373"/>
                </a:solidFill>
                <a:latin typeface="Calibri"/>
                <a:cs typeface="Calibri"/>
                <a:sym typeface="Calibri"/>
              </a:rPr>
              <a:t>Målgrupper </a:t>
            </a:r>
          </a:p>
          <a:p>
            <a:pPr marL="0" marR="0" lvl="0" indent="0" algn="ctr" rtl="0">
              <a:lnSpc>
                <a:spcPct val="100000"/>
              </a:lnSpc>
              <a:spcBef>
                <a:spcPts val="0"/>
              </a:spcBef>
              <a:spcAft>
                <a:spcPts val="0"/>
              </a:spcAft>
              <a:buClr>
                <a:srgbClr val="000000"/>
              </a:buClr>
              <a:buSzPts val="2600"/>
              <a:buFont typeface="Arial"/>
              <a:buNone/>
            </a:pPr>
            <a:r>
              <a:rPr lang="sv-SE" sz="2600" b="1" dirty="0">
                <a:solidFill>
                  <a:srgbClr val="005373"/>
                </a:solidFill>
                <a:latin typeface="Calibri"/>
                <a:cs typeface="Calibri"/>
                <a:sym typeface="Calibri"/>
              </a:rPr>
              <a:t>&amp; anpassningar</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4"/>
          <p:cNvSpPr/>
          <p:nvPr/>
        </p:nvSpPr>
        <p:spPr>
          <a:xfrm>
            <a:off x="6426121" y="1654816"/>
            <a:ext cx="4927679" cy="5203184"/>
          </a:xfrm>
          <a:prstGeom prst="roundRect">
            <a:avLst>
              <a:gd name="adj" fmla="val 6849"/>
            </a:avLst>
          </a:prstGeom>
          <a:solidFill>
            <a:schemeClr val="accent6">
              <a:lumMod val="60000"/>
              <a:lumOff val="40000"/>
            </a:schemeClr>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3" name="Google Shape;203;p14"/>
          <p:cNvSpPr/>
          <p:nvPr/>
        </p:nvSpPr>
        <p:spPr>
          <a:xfrm>
            <a:off x="1151906" y="1654816"/>
            <a:ext cx="5257801" cy="5203184"/>
          </a:xfrm>
          <a:prstGeom prst="roundRect">
            <a:avLst>
              <a:gd name="adj" fmla="val 6849"/>
            </a:avLst>
          </a:prstGeom>
          <a:solidFill>
            <a:schemeClr val="accent6">
              <a:lumMod val="60000"/>
              <a:lumOff val="40000"/>
            </a:schemeClr>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4" name="Google Shape;204;p14"/>
          <p:cNvSpPr/>
          <p:nvPr/>
        </p:nvSpPr>
        <p:spPr>
          <a:xfrm>
            <a:off x="435428" y="-391886"/>
            <a:ext cx="12032342" cy="1851977"/>
          </a:xfrm>
          <a:prstGeom prst="roundRect">
            <a:avLst>
              <a:gd name="adj" fmla="val 883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sv-SE" b="1">
                <a:solidFill>
                  <a:schemeClr val="lt1"/>
                </a:solidFill>
              </a:rPr>
              <a:t>Stigma och självstigma</a:t>
            </a:r>
            <a:endParaRPr/>
          </a:p>
        </p:txBody>
      </p:sp>
      <p:pic>
        <p:nvPicPr>
          <p:cNvPr id="206" name="Google Shape;206;p14" descr="En bild som visar klocka&#10;&#10;Automatiskt genererad beskrivning"/>
          <p:cNvPicPr preferRelativeResize="0"/>
          <p:nvPr/>
        </p:nvPicPr>
        <p:blipFill rotWithShape="1">
          <a:blip r:embed="rId3">
            <a:alphaModFix/>
          </a:blip>
          <a:srcRect/>
          <a:stretch/>
        </p:blipFill>
        <p:spPr>
          <a:xfrm>
            <a:off x="2980571" y="2660072"/>
            <a:ext cx="1209529" cy="2543113"/>
          </a:xfrm>
          <a:prstGeom prst="rect">
            <a:avLst/>
          </a:prstGeom>
          <a:noFill/>
          <a:ln>
            <a:noFill/>
          </a:ln>
        </p:spPr>
      </p:pic>
      <p:pic>
        <p:nvPicPr>
          <p:cNvPr id="207" name="Google Shape;207;p14" descr="En bild som visar klocka&#10;&#10;Automatiskt genererad beskrivning"/>
          <p:cNvPicPr preferRelativeResize="0"/>
          <p:nvPr/>
        </p:nvPicPr>
        <p:blipFill rotWithShape="1">
          <a:blip r:embed="rId3">
            <a:alphaModFix/>
          </a:blip>
          <a:srcRect/>
          <a:stretch/>
        </p:blipFill>
        <p:spPr>
          <a:xfrm>
            <a:off x="8212685" y="2687469"/>
            <a:ext cx="1209529" cy="2543113"/>
          </a:xfrm>
          <a:prstGeom prst="rect">
            <a:avLst/>
          </a:prstGeom>
          <a:noFill/>
          <a:ln>
            <a:noFill/>
          </a:ln>
        </p:spPr>
      </p:pic>
      <p:sp>
        <p:nvSpPr>
          <p:cNvPr id="208" name="Google Shape;208;p14"/>
          <p:cNvSpPr txBox="1"/>
          <p:nvPr/>
        </p:nvSpPr>
        <p:spPr>
          <a:xfrm>
            <a:off x="1131127" y="5645531"/>
            <a:ext cx="4964874" cy="98488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sv-SE" sz="2000" b="0" i="0" u="none" strike="noStrike" cap="none">
                <a:solidFill>
                  <a:schemeClr val="dk1"/>
                </a:solidFill>
                <a:latin typeface="Calibri"/>
                <a:ea typeface="Calibri"/>
                <a:cs typeface="Calibri"/>
                <a:sym typeface="Calibri"/>
              </a:rPr>
              <a:t>Det finns fördomsfulla och felaktiga föreställningar i samhället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 name="Google Shape;209;p14"/>
          <p:cNvSpPr txBox="1"/>
          <p:nvPr/>
        </p:nvSpPr>
        <p:spPr>
          <a:xfrm>
            <a:off x="6409707" y="5645531"/>
            <a:ext cx="4944093" cy="707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sv-SE" sz="2000" b="0" i="0" u="none" strike="noStrike" cap="none">
                <a:solidFill>
                  <a:schemeClr val="dk1"/>
                </a:solidFill>
                <a:latin typeface="Calibri"/>
                <a:ea typeface="Calibri"/>
                <a:cs typeface="Calibri"/>
                <a:sym typeface="Calibri"/>
              </a:rPr>
              <a:t>Att själv tro att dessa är sanna begränsar </a:t>
            </a:r>
            <a:br>
              <a:rPr lang="sv-SE" sz="2000" b="0" i="0" u="none" strike="noStrike" cap="none">
                <a:solidFill>
                  <a:schemeClr val="dk1"/>
                </a:solidFill>
                <a:latin typeface="Calibri"/>
                <a:ea typeface="Calibri"/>
                <a:cs typeface="Calibri"/>
                <a:sym typeface="Calibri"/>
              </a:rPr>
            </a:br>
            <a:r>
              <a:rPr lang="sv-SE" sz="2000" b="0" i="0" u="none" strike="noStrike" cap="none">
                <a:solidFill>
                  <a:schemeClr val="dk1"/>
                </a:solidFill>
                <a:latin typeface="Calibri"/>
                <a:ea typeface="Calibri"/>
                <a:cs typeface="Calibri"/>
                <a:sym typeface="Calibri"/>
              </a:rPr>
              <a:t>livet och hindrar återhämtning</a:t>
            </a:r>
            <a:endParaRPr sz="1400" b="0" i="0" u="none" strike="noStrike" cap="none">
              <a:solidFill>
                <a:srgbClr val="000000"/>
              </a:solidFill>
              <a:latin typeface="Arial"/>
              <a:ea typeface="Arial"/>
              <a:cs typeface="Arial"/>
              <a:sym typeface="Arial"/>
            </a:endParaRPr>
          </a:p>
        </p:txBody>
      </p:sp>
      <p:sp>
        <p:nvSpPr>
          <p:cNvPr id="210" name="Google Shape;210;p14"/>
          <p:cNvSpPr/>
          <p:nvPr/>
        </p:nvSpPr>
        <p:spPr>
          <a:xfrm>
            <a:off x="1428600" y="2650461"/>
            <a:ext cx="1589520" cy="1103274"/>
          </a:xfrm>
          <a:prstGeom prst="cloudCallout">
            <a:avLst>
              <a:gd name="adj1" fmla="val -25166"/>
              <a:gd name="adj2" fmla="val 90226"/>
            </a:avLst>
          </a:prstGeom>
          <a:solidFill>
            <a:srgbClr val="F262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sv-SE" sz="1800" b="0" i="0" u="none" strike="noStrike" cap="none" dirty="0">
                <a:solidFill>
                  <a:schemeClr val="lt1"/>
                </a:solidFill>
                <a:latin typeface="Calibri"/>
                <a:ea typeface="Calibri"/>
                <a:cs typeface="Calibri"/>
                <a:sym typeface="Calibri"/>
              </a:rPr>
              <a:t>Ingen förmåga att</a:t>
            </a:r>
            <a:endParaRPr sz="1400" b="0" i="0" u="none" strike="noStrike" cap="none" dirty="0">
              <a:solidFill>
                <a:srgbClr val="000000"/>
              </a:solidFill>
              <a:latin typeface="Arial"/>
              <a:ea typeface="Arial"/>
              <a:cs typeface="Arial"/>
              <a:sym typeface="Arial"/>
            </a:endParaRPr>
          </a:p>
        </p:txBody>
      </p:sp>
      <p:sp>
        <p:nvSpPr>
          <p:cNvPr id="211" name="Google Shape;211;p14"/>
          <p:cNvSpPr/>
          <p:nvPr/>
        </p:nvSpPr>
        <p:spPr>
          <a:xfrm>
            <a:off x="3859980" y="3692460"/>
            <a:ext cx="1209529" cy="810384"/>
          </a:xfrm>
          <a:prstGeom prst="wedgeEllipseCallout">
            <a:avLst>
              <a:gd name="adj1" fmla="val 57107"/>
              <a:gd name="adj2" fmla="val 32813"/>
            </a:avLst>
          </a:prstGeom>
          <a:solidFill>
            <a:srgbClr val="F262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sv-SE" sz="1800" b="0" i="0" u="none" strike="noStrike" cap="none" dirty="0">
                <a:solidFill>
                  <a:schemeClr val="lt1"/>
                </a:solidFill>
                <a:latin typeface="Calibri"/>
                <a:ea typeface="Calibri"/>
                <a:cs typeface="Calibri"/>
                <a:sym typeface="Calibri"/>
              </a:rPr>
              <a:t>Kan aldrig</a:t>
            </a:r>
            <a:endParaRPr sz="1400" b="0" i="0" u="none" strike="noStrike" cap="none" dirty="0">
              <a:solidFill>
                <a:srgbClr val="000000"/>
              </a:solidFill>
              <a:latin typeface="Arial"/>
              <a:ea typeface="Arial"/>
              <a:cs typeface="Arial"/>
              <a:sym typeface="Arial"/>
            </a:endParaRPr>
          </a:p>
        </p:txBody>
      </p:sp>
      <p:sp>
        <p:nvSpPr>
          <p:cNvPr id="212" name="Google Shape;212;p14"/>
          <p:cNvSpPr/>
          <p:nvPr/>
        </p:nvSpPr>
        <p:spPr>
          <a:xfrm>
            <a:off x="2364211" y="1882287"/>
            <a:ext cx="1352766" cy="669629"/>
          </a:xfrm>
          <a:prstGeom prst="wedgeEllipseCallout">
            <a:avLst>
              <a:gd name="adj1" fmla="val -75614"/>
              <a:gd name="adj2" fmla="val 13548"/>
            </a:avLst>
          </a:prstGeom>
          <a:solidFill>
            <a:srgbClr val="F262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sv-SE" sz="1800" b="0" i="0" u="none" strike="noStrike" cap="none">
                <a:solidFill>
                  <a:schemeClr val="lt1"/>
                </a:solidFill>
                <a:latin typeface="Calibri"/>
                <a:ea typeface="Calibri"/>
                <a:cs typeface="Calibri"/>
                <a:sym typeface="Calibri"/>
              </a:rPr>
              <a:t>Kan inte</a:t>
            </a:r>
            <a:endParaRPr sz="1400" b="0" i="0" u="none" strike="noStrike" cap="none">
              <a:solidFill>
                <a:srgbClr val="000000"/>
              </a:solidFill>
              <a:latin typeface="Arial"/>
              <a:ea typeface="Arial"/>
              <a:cs typeface="Arial"/>
              <a:sym typeface="Arial"/>
            </a:endParaRPr>
          </a:p>
        </p:txBody>
      </p:sp>
      <p:sp>
        <p:nvSpPr>
          <p:cNvPr id="213" name="Google Shape;213;p14"/>
          <p:cNvSpPr/>
          <p:nvPr/>
        </p:nvSpPr>
        <p:spPr>
          <a:xfrm>
            <a:off x="2079740" y="4218688"/>
            <a:ext cx="1090883" cy="810384"/>
          </a:xfrm>
          <a:prstGeom prst="wedgeEllipseCallout">
            <a:avLst>
              <a:gd name="adj1" fmla="val -66002"/>
              <a:gd name="adj2" fmla="val -29014"/>
            </a:avLst>
          </a:prstGeom>
          <a:solidFill>
            <a:srgbClr val="F262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sv-SE" sz="1800" b="0" i="0" u="none" strike="noStrike" cap="none">
                <a:solidFill>
                  <a:schemeClr val="lt1"/>
                </a:solidFill>
                <a:latin typeface="Calibri"/>
                <a:ea typeface="Calibri"/>
                <a:cs typeface="Calibri"/>
                <a:sym typeface="Calibri"/>
              </a:rPr>
              <a:t>Har alltid</a:t>
            </a:r>
            <a:endParaRPr sz="1400" b="0" i="0" u="none" strike="noStrike" cap="none">
              <a:solidFill>
                <a:srgbClr val="000000"/>
              </a:solidFill>
              <a:latin typeface="Arial"/>
              <a:ea typeface="Arial"/>
              <a:cs typeface="Arial"/>
              <a:sym typeface="Arial"/>
            </a:endParaRPr>
          </a:p>
        </p:txBody>
      </p:sp>
      <p:sp>
        <p:nvSpPr>
          <p:cNvPr id="214" name="Google Shape;214;p14"/>
          <p:cNvSpPr/>
          <p:nvPr/>
        </p:nvSpPr>
        <p:spPr>
          <a:xfrm>
            <a:off x="4080666" y="2588824"/>
            <a:ext cx="1378103" cy="923329"/>
          </a:xfrm>
          <a:prstGeom prst="cloudCallout">
            <a:avLst>
              <a:gd name="adj1" fmla="val 47667"/>
              <a:gd name="adj2" fmla="val 64629"/>
            </a:avLst>
          </a:prstGeom>
          <a:solidFill>
            <a:srgbClr val="F262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sv-SE" sz="1800" b="0" i="0" u="none" strike="noStrike" cap="none">
                <a:solidFill>
                  <a:schemeClr val="lt1"/>
                </a:solidFill>
                <a:latin typeface="Calibri"/>
                <a:ea typeface="Calibri"/>
                <a:cs typeface="Calibri"/>
                <a:sym typeface="Calibri"/>
              </a:rPr>
              <a:t>Är alltid …</a:t>
            </a:r>
            <a:endParaRPr sz="1400" b="0" i="0" u="none" strike="noStrike" cap="none">
              <a:solidFill>
                <a:srgbClr val="000000"/>
              </a:solidFill>
              <a:latin typeface="Arial"/>
              <a:ea typeface="Arial"/>
              <a:cs typeface="Arial"/>
              <a:sym typeface="Arial"/>
            </a:endParaRPr>
          </a:p>
        </p:txBody>
      </p:sp>
      <p:pic>
        <p:nvPicPr>
          <p:cNvPr id="215" name="Google Shape;215;p14" descr="En bild som visar klocka&#10;&#10;Automatiskt genererad beskrivning"/>
          <p:cNvPicPr preferRelativeResize="0"/>
          <p:nvPr/>
        </p:nvPicPr>
        <p:blipFill rotWithShape="1">
          <a:blip r:embed="rId3">
            <a:alphaModFix/>
          </a:blip>
          <a:srcRect/>
          <a:stretch/>
        </p:blipFill>
        <p:spPr>
          <a:xfrm>
            <a:off x="5157452" y="4187564"/>
            <a:ext cx="574689" cy="1208321"/>
          </a:xfrm>
          <a:prstGeom prst="rect">
            <a:avLst/>
          </a:prstGeom>
          <a:noFill/>
          <a:ln>
            <a:noFill/>
          </a:ln>
        </p:spPr>
      </p:pic>
      <p:pic>
        <p:nvPicPr>
          <p:cNvPr id="216" name="Google Shape;216;p14" descr="En bild som visar klocka&#10;&#10;Automatiskt genererad beskrivning"/>
          <p:cNvPicPr preferRelativeResize="0"/>
          <p:nvPr/>
        </p:nvPicPr>
        <p:blipFill rotWithShape="1">
          <a:blip r:embed="rId3">
            <a:alphaModFix/>
          </a:blip>
          <a:srcRect/>
          <a:stretch/>
        </p:blipFill>
        <p:spPr>
          <a:xfrm>
            <a:off x="1428600" y="4211314"/>
            <a:ext cx="574689" cy="1208321"/>
          </a:xfrm>
          <a:prstGeom prst="rect">
            <a:avLst/>
          </a:prstGeom>
          <a:noFill/>
          <a:ln>
            <a:noFill/>
          </a:ln>
        </p:spPr>
      </p:pic>
      <p:pic>
        <p:nvPicPr>
          <p:cNvPr id="217" name="Google Shape;217;p14" descr="En bild som visar klocka&#10;&#10;Automatiskt genererad beskrivning"/>
          <p:cNvPicPr preferRelativeResize="0"/>
          <p:nvPr/>
        </p:nvPicPr>
        <p:blipFill rotWithShape="1">
          <a:blip r:embed="rId4">
            <a:alphaModFix/>
          </a:blip>
          <a:srcRect/>
          <a:stretch/>
        </p:blipFill>
        <p:spPr>
          <a:xfrm>
            <a:off x="4148869" y="1733702"/>
            <a:ext cx="385426" cy="810384"/>
          </a:xfrm>
          <a:prstGeom prst="rect">
            <a:avLst/>
          </a:prstGeom>
          <a:noFill/>
          <a:ln>
            <a:noFill/>
          </a:ln>
        </p:spPr>
      </p:pic>
      <p:pic>
        <p:nvPicPr>
          <p:cNvPr id="218" name="Google Shape;218;p14" descr="En bild som visar klocka&#10;&#10;Automatiskt genererad beskrivning"/>
          <p:cNvPicPr preferRelativeResize="0"/>
          <p:nvPr/>
        </p:nvPicPr>
        <p:blipFill rotWithShape="1">
          <a:blip r:embed="rId5">
            <a:alphaModFix/>
          </a:blip>
          <a:srcRect/>
          <a:stretch/>
        </p:blipFill>
        <p:spPr>
          <a:xfrm>
            <a:off x="1839839" y="1994452"/>
            <a:ext cx="239901" cy="504407"/>
          </a:xfrm>
          <a:prstGeom prst="rect">
            <a:avLst/>
          </a:prstGeom>
          <a:noFill/>
          <a:ln>
            <a:noFill/>
          </a:ln>
        </p:spPr>
      </p:pic>
      <p:sp>
        <p:nvSpPr>
          <p:cNvPr id="219" name="Google Shape;219;p14"/>
          <p:cNvSpPr/>
          <p:nvPr/>
        </p:nvSpPr>
        <p:spPr>
          <a:xfrm>
            <a:off x="6661593" y="1733702"/>
            <a:ext cx="1794139" cy="1282629"/>
          </a:xfrm>
          <a:prstGeom prst="cloudCallout">
            <a:avLst>
              <a:gd name="adj1" fmla="val 54616"/>
              <a:gd name="adj2" fmla="val 58484"/>
            </a:avLst>
          </a:prstGeom>
          <a:solidFill>
            <a:srgbClr val="F2626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sv-SE" sz="1800" b="0" i="0" u="none" strike="noStrike" cap="none">
                <a:solidFill>
                  <a:schemeClr val="lt1"/>
                </a:solidFill>
                <a:latin typeface="Calibri"/>
                <a:ea typeface="Calibri"/>
                <a:cs typeface="Calibri"/>
                <a:sym typeface="Calibri"/>
              </a:rPr>
              <a:t>Alla som haft psykos har…</a:t>
            </a:r>
            <a:endParaRPr sz="1400" b="0" i="0" u="none" strike="noStrike" cap="none">
              <a:solidFill>
                <a:srgbClr val="000000"/>
              </a:solidFill>
              <a:latin typeface="Arial"/>
              <a:ea typeface="Arial"/>
              <a:cs typeface="Arial"/>
              <a:sym typeface="Arial"/>
            </a:endParaRPr>
          </a:p>
        </p:txBody>
      </p:sp>
      <p:sp>
        <p:nvSpPr>
          <p:cNvPr id="220" name="Google Shape;220;p14"/>
          <p:cNvSpPr/>
          <p:nvPr/>
        </p:nvSpPr>
        <p:spPr>
          <a:xfrm>
            <a:off x="9690734" y="3367471"/>
            <a:ext cx="1504184" cy="1183107"/>
          </a:xfrm>
          <a:prstGeom prst="wedgeEllipseCallout">
            <a:avLst>
              <a:gd name="adj1" fmla="val -77977"/>
              <a:gd name="adj2" fmla="val -64482"/>
            </a:avLst>
          </a:prstGeom>
          <a:solidFill>
            <a:srgbClr val="F262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sv-SE" sz="1800" b="0" i="0" u="none" strike="noStrike" cap="none">
                <a:solidFill>
                  <a:schemeClr val="lt1"/>
                </a:solidFill>
                <a:latin typeface="Calibri"/>
                <a:ea typeface="Calibri"/>
                <a:cs typeface="Calibri"/>
                <a:sym typeface="Calibri"/>
              </a:rPr>
              <a:t>Alltså kan inte jag</a:t>
            </a:r>
            <a:endParaRPr sz="1400" b="0" i="0" u="none" strike="noStrike" cap="none">
              <a:solidFill>
                <a:srgbClr val="000000"/>
              </a:solidFill>
              <a:latin typeface="Arial"/>
              <a:ea typeface="Arial"/>
              <a:cs typeface="Arial"/>
              <a:sym typeface="Arial"/>
            </a:endParaRPr>
          </a:p>
        </p:txBody>
      </p:sp>
      <p:sp>
        <p:nvSpPr>
          <p:cNvPr id="221" name="Google Shape;221;p14"/>
          <p:cNvSpPr txBox="1"/>
          <p:nvPr/>
        </p:nvSpPr>
        <p:spPr>
          <a:xfrm>
            <a:off x="8394870" y="1892543"/>
            <a:ext cx="1957291"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b="0" i="0" u="none" strike="noStrike" cap="none">
                <a:solidFill>
                  <a:schemeClr val="dk1"/>
                </a:solidFill>
                <a:latin typeface="Calibri"/>
                <a:ea typeface="Calibri"/>
                <a:cs typeface="Calibri"/>
                <a:sym typeface="Calibri"/>
              </a:rPr>
              <a:t>MINSKAT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sv-SE" sz="1600" b="0" i="0" u="none" strike="noStrike" cap="none">
                <a:solidFill>
                  <a:schemeClr val="dk1"/>
                </a:solidFill>
                <a:latin typeface="Calibri"/>
                <a:ea typeface="Calibri"/>
                <a:cs typeface="Calibri"/>
                <a:sym typeface="Calibri"/>
              </a:rPr>
              <a:t>SJÄLVFÖRTROENDE</a:t>
            </a:r>
            <a:endParaRPr sz="1400" b="0" i="0" u="none" strike="noStrike" cap="none">
              <a:solidFill>
                <a:srgbClr val="000000"/>
              </a:solidFill>
              <a:latin typeface="Arial"/>
              <a:ea typeface="Arial"/>
              <a:cs typeface="Arial"/>
              <a:sym typeface="Arial"/>
            </a:endParaRPr>
          </a:p>
        </p:txBody>
      </p:sp>
      <p:sp>
        <p:nvSpPr>
          <p:cNvPr id="222" name="Google Shape;222;p14"/>
          <p:cNvSpPr txBox="1"/>
          <p:nvPr/>
        </p:nvSpPr>
        <p:spPr>
          <a:xfrm>
            <a:off x="9821957" y="2638851"/>
            <a:ext cx="1218137"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b="0" i="0" u="none" strike="noStrike" cap="none">
                <a:solidFill>
                  <a:schemeClr val="dk1"/>
                </a:solidFill>
                <a:latin typeface="Calibri"/>
                <a:ea typeface="Calibri"/>
                <a:cs typeface="Calibri"/>
                <a:sym typeface="Calibri"/>
              </a:rPr>
              <a:t>MINSKAT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sv-SE" sz="1600" b="0" i="0" u="none" strike="noStrike" cap="none">
                <a:solidFill>
                  <a:schemeClr val="dk1"/>
                </a:solidFill>
                <a:latin typeface="Calibri"/>
                <a:ea typeface="Calibri"/>
                <a:cs typeface="Calibri"/>
                <a:sym typeface="Calibri"/>
              </a:rPr>
              <a:t>HOPP</a:t>
            </a:r>
            <a:endParaRPr sz="1400" b="0" i="0" u="none" strike="noStrike" cap="none">
              <a:solidFill>
                <a:srgbClr val="000000"/>
              </a:solidFill>
              <a:latin typeface="Arial"/>
              <a:ea typeface="Arial"/>
              <a:cs typeface="Arial"/>
              <a:sym typeface="Arial"/>
            </a:endParaRPr>
          </a:p>
        </p:txBody>
      </p:sp>
      <p:sp>
        <p:nvSpPr>
          <p:cNvPr id="223" name="Google Shape;223;p14"/>
          <p:cNvSpPr txBox="1"/>
          <p:nvPr/>
        </p:nvSpPr>
        <p:spPr>
          <a:xfrm>
            <a:off x="6640114" y="3321634"/>
            <a:ext cx="1615755"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b="0" i="0" u="none" strike="noStrike" cap="none">
                <a:solidFill>
                  <a:schemeClr val="dk1"/>
                </a:solidFill>
                <a:latin typeface="Calibri"/>
                <a:ea typeface="Calibri"/>
                <a:cs typeface="Calibri"/>
                <a:sym typeface="Calibri"/>
              </a:rPr>
              <a:t>MINSKAD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sv-SE" sz="1600" b="0" i="0" u="none" strike="noStrike" cap="none">
                <a:solidFill>
                  <a:schemeClr val="dk1"/>
                </a:solidFill>
                <a:latin typeface="Calibri"/>
                <a:ea typeface="Calibri"/>
                <a:cs typeface="Calibri"/>
                <a:sym typeface="Calibri"/>
              </a:rPr>
              <a:t>FÖRMÅGA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7" name="Google Shape;107;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sv-SE" dirty="0">
                <a:solidFill>
                  <a:schemeClr val="lt1"/>
                </a:solidFill>
              </a:rPr>
              <a:t>Tänkbara diskussionsfrågor</a:t>
            </a:r>
            <a:endParaRPr dirty="0"/>
          </a:p>
        </p:txBody>
      </p:sp>
      <p:sp>
        <p:nvSpPr>
          <p:cNvPr id="108" name="Google Shape;108;p3"/>
          <p:cNvSpPr txBox="1">
            <a:spLocks noGrp="1"/>
          </p:cNvSpPr>
          <p:nvPr>
            <p:ph type="body" idx="1"/>
          </p:nvPr>
        </p:nvSpPr>
        <p:spPr>
          <a:xfrm>
            <a:off x="1347486" y="666066"/>
            <a:ext cx="9171562" cy="5032375"/>
          </a:xfrm>
          <a:prstGeom prst="rect">
            <a:avLst/>
          </a:prstGeom>
          <a:noFill/>
          <a:ln>
            <a:noFill/>
          </a:ln>
        </p:spPr>
        <p:txBody>
          <a:bodyPr spcFirstLastPara="1" wrap="square" lIns="91425" tIns="45700" rIns="91425" bIns="45700" anchor="t" anchorCtr="0">
            <a:noAutofit/>
          </a:bodyPr>
          <a:lstStyle/>
          <a:p>
            <a:pPr indent="-457200">
              <a:spcBef>
                <a:spcPts val="0"/>
              </a:spcBef>
              <a:buClr>
                <a:srgbClr val="DB8CAE"/>
              </a:buClr>
              <a:buSzPts val="2800"/>
            </a:pPr>
            <a:r>
              <a:rPr lang="sv-SE" dirty="0"/>
              <a:t>Delprogrammen</a:t>
            </a:r>
          </a:p>
          <a:p>
            <a:pPr marL="228600" lvl="1" indent="0">
              <a:spcBef>
                <a:spcPts val="0"/>
              </a:spcBef>
              <a:buClr>
                <a:srgbClr val="DB8CAE"/>
              </a:buClr>
              <a:buSzPts val="2800"/>
              <a:buNone/>
            </a:pPr>
            <a:r>
              <a:rPr lang="sv-SE" dirty="0"/>
              <a:t>    Erfarenheter och problem inom 1-5</a:t>
            </a:r>
          </a:p>
          <a:p>
            <a:pPr indent="-457200">
              <a:spcBef>
                <a:spcPts val="0"/>
              </a:spcBef>
              <a:buClr>
                <a:srgbClr val="DB8CAE"/>
              </a:buClr>
              <a:buSzPts val="2800"/>
            </a:pPr>
            <a:r>
              <a:rPr lang="sv-SE" dirty="0"/>
              <a:t>Manualen</a:t>
            </a:r>
          </a:p>
          <a:p>
            <a:pPr marL="228600" lvl="1" indent="0">
              <a:spcBef>
                <a:spcPts val="0"/>
              </a:spcBef>
              <a:buClr>
                <a:srgbClr val="DB8CAE"/>
              </a:buClr>
              <a:buSzPts val="2800"/>
              <a:buNone/>
            </a:pPr>
            <a:r>
              <a:rPr lang="sv-SE" dirty="0"/>
              <a:t>    Innehållet, skrivövningarna, återkoppling till varandra</a:t>
            </a:r>
          </a:p>
          <a:p>
            <a:pPr indent="-457200">
              <a:spcBef>
                <a:spcPts val="0"/>
              </a:spcBef>
              <a:buClr>
                <a:srgbClr val="DB8CAE"/>
              </a:buClr>
              <a:buSzPts val="2800"/>
            </a:pPr>
            <a:r>
              <a:rPr lang="sv-SE" dirty="0"/>
              <a:t>Rekrytering</a:t>
            </a:r>
          </a:p>
          <a:p>
            <a:pPr indent="-457200">
              <a:spcBef>
                <a:spcPts val="0"/>
              </a:spcBef>
              <a:buClr>
                <a:srgbClr val="DB8CAE"/>
              </a:buClr>
              <a:buSzPts val="2800"/>
            </a:pPr>
            <a:r>
              <a:rPr lang="sv-SE" dirty="0"/>
              <a:t>Gruppsammansättning </a:t>
            </a:r>
          </a:p>
          <a:p>
            <a:pPr indent="-457200">
              <a:spcBef>
                <a:spcPts val="0"/>
              </a:spcBef>
              <a:buClr>
                <a:srgbClr val="DB8CAE"/>
              </a:buClr>
              <a:buSzPts val="2800"/>
            </a:pPr>
            <a:r>
              <a:rPr lang="sv-SE" dirty="0"/>
              <a:t>Gruppledare, konstellation</a:t>
            </a:r>
          </a:p>
          <a:p>
            <a:pPr indent="-457200">
              <a:spcBef>
                <a:spcPts val="0"/>
              </a:spcBef>
              <a:buClr>
                <a:srgbClr val="DB8CAE"/>
              </a:buClr>
              <a:buSzPts val="2800"/>
            </a:pPr>
            <a:r>
              <a:rPr lang="sv-SE" dirty="0"/>
              <a:t>Färdigheter för gruppledare</a:t>
            </a:r>
          </a:p>
          <a:p>
            <a:pPr indent="-457200">
              <a:spcBef>
                <a:spcPts val="0"/>
              </a:spcBef>
              <a:buClr>
                <a:srgbClr val="DB8CAE"/>
              </a:buClr>
              <a:buSzPts val="2800"/>
            </a:pPr>
            <a:r>
              <a:rPr lang="sv-SE" dirty="0"/>
              <a:t>Nätverk och utbyte</a:t>
            </a:r>
          </a:p>
          <a:p>
            <a:pPr indent="-457200">
              <a:spcBef>
                <a:spcPts val="0"/>
              </a:spcBef>
              <a:buClr>
                <a:srgbClr val="DB8CAE"/>
              </a:buClr>
              <a:buSzPts val="2800"/>
            </a:pPr>
            <a:r>
              <a:rPr lang="sv-SE" dirty="0"/>
              <a:t>Deltagarnas närvaro</a:t>
            </a:r>
          </a:p>
          <a:p>
            <a:pPr indent="-457200">
              <a:spcBef>
                <a:spcPts val="0"/>
              </a:spcBef>
              <a:buClr>
                <a:srgbClr val="DB8CAE"/>
              </a:buClr>
              <a:buSzPts val="2800"/>
            </a:pPr>
            <a:r>
              <a:rPr lang="sv-SE" dirty="0"/>
              <a:t>Deltagarnas upplevda svårigheter vid deltagande</a:t>
            </a:r>
          </a:p>
          <a:p>
            <a:pPr indent="-457200">
              <a:spcBef>
                <a:spcPts val="0"/>
              </a:spcBef>
              <a:buClr>
                <a:srgbClr val="DB8CAE"/>
              </a:buClr>
              <a:buSzPts val="2800"/>
            </a:pPr>
            <a:r>
              <a:rPr lang="sv-SE" dirty="0"/>
              <a:t>Deltagarnas erfarenheter av förändring/förbättring</a:t>
            </a:r>
          </a:p>
          <a:p>
            <a:pPr indent="-457200">
              <a:spcBef>
                <a:spcPts val="0"/>
              </a:spcBef>
              <a:buClr>
                <a:srgbClr val="DB8CAE"/>
              </a:buClr>
              <a:buSzPts val="2800"/>
            </a:pPr>
            <a:r>
              <a:rPr lang="sv-SE" dirty="0" err="1"/>
              <a:t>NECT:s</a:t>
            </a:r>
            <a:r>
              <a:rPr lang="sv-SE" dirty="0"/>
              <a:t> relation till andra gruppinterventioner</a:t>
            </a:r>
          </a:p>
        </p:txBody>
      </p:sp>
      <p:sp>
        <p:nvSpPr>
          <p:cNvPr id="2" name="Rektangel med rundade hörn 1">
            <a:extLst>
              <a:ext uri="{FF2B5EF4-FFF2-40B4-BE49-F238E27FC236}">
                <a16:creationId xmlns:a16="http://schemas.microsoft.com/office/drawing/2014/main" id="{AB325A2B-AFC4-BC45-42BB-7ABF69BBE1D1}"/>
              </a:ext>
            </a:extLst>
          </p:cNvPr>
          <p:cNvSpPr/>
          <p:nvPr/>
        </p:nvSpPr>
        <p:spPr>
          <a:xfrm rot="1517007">
            <a:off x="9207139" y="783379"/>
            <a:ext cx="2265020" cy="1366236"/>
          </a:xfrm>
          <a:prstGeom prst="round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ln w="0"/>
                <a:solidFill>
                  <a:schemeClr val="tx1"/>
                </a:solidFill>
                <a:effectLst>
                  <a:outerShdw blurRad="38100" dist="19050" dir="2700000" algn="tl" rotWithShape="0">
                    <a:schemeClr val="dk1">
                      <a:alpha val="40000"/>
                    </a:schemeClr>
                  </a:outerShdw>
                </a:effectLst>
              </a:rPr>
              <a:t>ÄMNEN</a:t>
            </a:r>
            <a:endParaRPr lang="sv-SE" dirty="0"/>
          </a:p>
        </p:txBody>
      </p:sp>
      <p:sp>
        <p:nvSpPr>
          <p:cNvPr id="3" name="Rektangel med rundade hörn 2">
            <a:extLst>
              <a:ext uri="{FF2B5EF4-FFF2-40B4-BE49-F238E27FC236}">
                <a16:creationId xmlns:a16="http://schemas.microsoft.com/office/drawing/2014/main" id="{E1020F88-9CC3-1A4A-D4FA-00996D0E8570}"/>
              </a:ext>
            </a:extLst>
          </p:cNvPr>
          <p:cNvSpPr/>
          <p:nvPr/>
        </p:nvSpPr>
        <p:spPr>
          <a:xfrm rot="1517007">
            <a:off x="9070172" y="2745883"/>
            <a:ext cx="2265020" cy="1366236"/>
          </a:xfrm>
          <a:prstGeom prst="roundRect">
            <a:avLst/>
          </a:prstGeom>
          <a:solidFill>
            <a:srgbClr val="F59DC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ln w="0"/>
                <a:solidFill>
                  <a:schemeClr val="tx1"/>
                </a:solidFill>
                <a:effectLst>
                  <a:outerShdw blurRad="38100" dist="19050" dir="2700000" algn="tl" rotWithShape="0">
                    <a:schemeClr val="dk1">
                      <a:alpha val="40000"/>
                    </a:schemeClr>
                  </a:outerShdw>
                </a:effectLst>
              </a:rPr>
              <a:t>PERSONER &amp; SITUATIONER?</a:t>
            </a:r>
            <a:endParaRPr lang="sv-SE"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55"/>
          <p:cNvSpPr/>
          <p:nvPr/>
        </p:nvSpPr>
        <p:spPr>
          <a:xfrm>
            <a:off x="435428" y="-391886"/>
            <a:ext cx="12032342" cy="1851977"/>
          </a:xfrm>
          <a:prstGeom prst="roundRect">
            <a:avLst>
              <a:gd name="adj" fmla="val 8830"/>
            </a:avLst>
          </a:prstGeom>
          <a:solidFill>
            <a:srgbClr val="DB8C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9" name="Google Shape;649;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sv-SE" dirty="0">
                <a:solidFill>
                  <a:schemeClr val="lt1"/>
                </a:solidFill>
              </a:rPr>
              <a:t>Övning: Presentera NECT för en patient</a:t>
            </a:r>
            <a:endParaRPr dirty="0"/>
          </a:p>
        </p:txBody>
      </p:sp>
      <p:sp>
        <p:nvSpPr>
          <p:cNvPr id="650" name="Google Shape;650;p55"/>
          <p:cNvSpPr txBox="1">
            <a:spLocks noGrp="1"/>
          </p:cNvSpPr>
          <p:nvPr>
            <p:ph type="body" idx="1"/>
          </p:nvPr>
        </p:nvSpPr>
        <p:spPr>
          <a:xfrm>
            <a:off x="838199" y="1825625"/>
            <a:ext cx="7955605"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sv-SE" sz="2400" dirty="0"/>
              <a:t>Tre och tre</a:t>
            </a:r>
          </a:p>
          <a:p>
            <a:pPr marL="228600" lvl="0" indent="-228600" algn="l" rtl="0">
              <a:lnSpc>
                <a:spcPct val="90000"/>
              </a:lnSpc>
              <a:spcBef>
                <a:spcPts val="0"/>
              </a:spcBef>
              <a:spcAft>
                <a:spcPts val="0"/>
              </a:spcAft>
              <a:buClr>
                <a:schemeClr val="dk1"/>
              </a:buClr>
              <a:buSzPts val="2400"/>
              <a:buChar char="•"/>
            </a:pPr>
            <a:endParaRPr lang="sv-SE" sz="2400" dirty="0"/>
          </a:p>
          <a:p>
            <a:pPr marL="228600" lvl="0" indent="-228600" algn="l" rtl="0">
              <a:lnSpc>
                <a:spcPct val="90000"/>
              </a:lnSpc>
              <a:spcBef>
                <a:spcPts val="0"/>
              </a:spcBef>
              <a:spcAft>
                <a:spcPts val="0"/>
              </a:spcAft>
              <a:buClr>
                <a:schemeClr val="dk1"/>
              </a:buClr>
              <a:buSzPts val="2400"/>
              <a:buChar char="•"/>
            </a:pPr>
            <a:r>
              <a:rPr lang="sv-SE" sz="2400" dirty="0"/>
              <a:t>2-3 minuter var (all presenterar för de andra)</a:t>
            </a:r>
          </a:p>
          <a:p>
            <a:pPr marL="228600" lvl="0" indent="-228600" algn="l" rtl="0">
              <a:lnSpc>
                <a:spcPct val="90000"/>
              </a:lnSpc>
              <a:spcBef>
                <a:spcPts val="0"/>
              </a:spcBef>
              <a:spcAft>
                <a:spcPts val="0"/>
              </a:spcAft>
              <a:buClr>
                <a:schemeClr val="dk1"/>
              </a:buClr>
              <a:buSzPts val="2400"/>
              <a:buChar char="•"/>
            </a:pPr>
            <a:endParaRPr lang="sv-SE" sz="2400" dirty="0"/>
          </a:p>
          <a:p>
            <a:pPr marL="228600" lvl="0" indent="-228600" algn="l" rtl="0">
              <a:lnSpc>
                <a:spcPct val="90000"/>
              </a:lnSpc>
              <a:spcBef>
                <a:spcPts val="0"/>
              </a:spcBef>
              <a:spcAft>
                <a:spcPts val="0"/>
              </a:spcAft>
              <a:buClr>
                <a:schemeClr val="dk1"/>
              </a:buClr>
              <a:buSzPts val="2400"/>
              <a:buChar char="•"/>
            </a:pPr>
            <a:r>
              <a:rPr lang="sv-SE" sz="2400" dirty="0"/>
              <a:t>Lägg fram det som ett förslag där du beskriver vad NECT är, hur det går till och vad det går ut på. </a:t>
            </a:r>
          </a:p>
          <a:p>
            <a:pPr marL="228600" lvl="0" indent="-228600" algn="l" rtl="0">
              <a:lnSpc>
                <a:spcPct val="90000"/>
              </a:lnSpc>
              <a:spcBef>
                <a:spcPts val="0"/>
              </a:spcBef>
              <a:spcAft>
                <a:spcPts val="0"/>
              </a:spcAft>
              <a:buClr>
                <a:schemeClr val="dk1"/>
              </a:buClr>
              <a:buSzPts val="2400"/>
              <a:buChar char="•"/>
            </a:pPr>
            <a:endParaRPr lang="sv-SE" sz="2400" dirty="0"/>
          </a:p>
          <a:p>
            <a:pPr marL="228600" lvl="0" indent="-228600" algn="l" rtl="0">
              <a:lnSpc>
                <a:spcPct val="90000"/>
              </a:lnSpc>
              <a:spcBef>
                <a:spcPts val="0"/>
              </a:spcBef>
              <a:spcAft>
                <a:spcPts val="0"/>
              </a:spcAft>
              <a:buClr>
                <a:schemeClr val="dk1"/>
              </a:buClr>
              <a:buSzPts val="2400"/>
              <a:buChar char="•"/>
            </a:pPr>
            <a:r>
              <a:rPr lang="sv-SE" sz="2400" dirty="0"/>
              <a:t>Försök att presentera erbjudandet på ett sätt som gör det lätt att tacka ja. </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55"/>
          <p:cNvSpPr/>
          <p:nvPr/>
        </p:nvSpPr>
        <p:spPr>
          <a:xfrm>
            <a:off x="435428" y="-391886"/>
            <a:ext cx="12032342" cy="1851977"/>
          </a:xfrm>
          <a:prstGeom prst="roundRect">
            <a:avLst>
              <a:gd name="adj" fmla="val 8830"/>
            </a:avLst>
          </a:prstGeom>
          <a:solidFill>
            <a:srgbClr val="DB8C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9" name="Google Shape;649;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sv-SE">
                <a:solidFill>
                  <a:schemeClr val="lt1"/>
                </a:solidFill>
              </a:rPr>
              <a:t>Rekrytering av deltagare</a:t>
            </a:r>
            <a:endParaRPr/>
          </a:p>
        </p:txBody>
      </p:sp>
      <p:sp>
        <p:nvSpPr>
          <p:cNvPr id="650" name="Google Shape;650;p55"/>
          <p:cNvSpPr txBox="1">
            <a:spLocks noGrp="1"/>
          </p:cNvSpPr>
          <p:nvPr>
            <p:ph type="body" idx="1"/>
          </p:nvPr>
        </p:nvSpPr>
        <p:spPr>
          <a:xfrm>
            <a:off x="838199" y="1825625"/>
            <a:ext cx="5708073"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sv-SE" sz="2400" dirty="0"/>
              <a:t>Personlig kännedom om </a:t>
            </a:r>
            <a:br>
              <a:rPr lang="sv-SE" sz="2400" dirty="0"/>
            </a:br>
            <a:r>
              <a:rPr lang="sv-SE" sz="2400" dirty="0"/>
              <a:t>personer som kan vara aktuella</a:t>
            </a:r>
            <a:endParaRPr dirty="0"/>
          </a:p>
          <a:p>
            <a:pPr marL="228600" lvl="0" indent="-228600" algn="l" rtl="0">
              <a:lnSpc>
                <a:spcPct val="90000"/>
              </a:lnSpc>
              <a:spcBef>
                <a:spcPts val="2200"/>
              </a:spcBef>
              <a:spcAft>
                <a:spcPts val="0"/>
              </a:spcAft>
              <a:buClr>
                <a:schemeClr val="dk1"/>
              </a:buClr>
              <a:buSzPts val="2400"/>
              <a:buChar char="•"/>
            </a:pPr>
            <a:r>
              <a:rPr lang="sv-SE" sz="2400" dirty="0"/>
              <a:t>Anslag i väntrum, affisch/informationsblad</a:t>
            </a:r>
            <a:br>
              <a:rPr lang="sv-SE" sz="2400" dirty="0"/>
            </a:br>
            <a:r>
              <a:rPr lang="sv-SE" sz="2400" dirty="0"/>
              <a:t>som beskriver </a:t>
            </a:r>
            <a:r>
              <a:rPr lang="sv-SE" sz="2400" dirty="0" err="1"/>
              <a:t>NECT</a:t>
            </a:r>
            <a:endParaRPr dirty="0"/>
          </a:p>
          <a:p>
            <a:pPr marL="228600" lvl="0" indent="-228600" algn="l" rtl="0">
              <a:lnSpc>
                <a:spcPct val="90000"/>
              </a:lnSpc>
              <a:spcBef>
                <a:spcPts val="2200"/>
              </a:spcBef>
              <a:spcAft>
                <a:spcPts val="0"/>
              </a:spcAft>
              <a:buClr>
                <a:schemeClr val="dk1"/>
              </a:buClr>
              <a:buSzPts val="2400"/>
              <a:buChar char="•"/>
            </a:pPr>
            <a:r>
              <a:rPr lang="sv-SE" sz="2400" dirty="0"/>
              <a:t>Kan presenteras som en kurs i att förstå sig på och lära sig hantera självstigma</a:t>
            </a:r>
            <a:endParaRPr dirty="0"/>
          </a:p>
          <a:p>
            <a:pPr marL="228600" lvl="0" indent="-228600" algn="l" rtl="0">
              <a:lnSpc>
                <a:spcPct val="90000"/>
              </a:lnSpc>
              <a:spcBef>
                <a:spcPts val="2200"/>
              </a:spcBef>
              <a:spcAft>
                <a:spcPts val="0"/>
              </a:spcAft>
              <a:buClr>
                <a:schemeClr val="dk1"/>
              </a:buClr>
              <a:buSzPts val="2400"/>
              <a:buChar char="•"/>
            </a:pPr>
            <a:r>
              <a:rPr lang="sv-SE" sz="2400" dirty="0"/>
              <a:t>Presentera </a:t>
            </a:r>
            <a:r>
              <a:rPr lang="sv-SE" sz="2400" dirty="0" err="1"/>
              <a:t>NECT</a:t>
            </a:r>
            <a:r>
              <a:rPr lang="sv-SE" sz="2400"/>
              <a:t> </a:t>
            </a:r>
            <a:r>
              <a:rPr lang="sv-SE" sz="2400" dirty="0"/>
              <a:t>på patient- och närståendeutbildningar</a:t>
            </a:r>
            <a:endParaRPr dirty="0"/>
          </a:p>
        </p:txBody>
      </p:sp>
      <p:pic>
        <p:nvPicPr>
          <p:cNvPr id="5" name="Google Shape;719;p51" descr="En bild som visar text&#10;&#10;Automatiskt genererad beskrivning">
            <a:extLst>
              <a:ext uri="{FF2B5EF4-FFF2-40B4-BE49-F238E27FC236}">
                <a16:creationId xmlns:a16="http://schemas.microsoft.com/office/drawing/2014/main" id="{17540DFA-F2A6-4352-8CAB-56AD6D186376}"/>
              </a:ext>
            </a:extLst>
          </p:cNvPr>
          <p:cNvPicPr preferRelativeResize="0"/>
          <p:nvPr/>
        </p:nvPicPr>
        <p:blipFill rotWithShape="1">
          <a:blip r:embed="rId3">
            <a:alphaModFix/>
          </a:blip>
          <a:srcRect/>
          <a:stretch/>
        </p:blipFill>
        <p:spPr>
          <a:xfrm>
            <a:off x="6991288" y="332707"/>
            <a:ext cx="4362512" cy="6160168"/>
          </a:xfrm>
          <a:prstGeom prst="rect">
            <a:avLst/>
          </a:prstGeom>
          <a:noFill/>
          <a:ln>
            <a:noFill/>
          </a:ln>
          <a:effectLst>
            <a:outerShdw blurRad="431800" dist="25400" dir="6960000" algn="ctr" rotWithShape="0">
              <a:srgbClr val="000000">
                <a:alpha val="26274"/>
              </a:srgbClr>
            </a:outerShdw>
          </a:effectLst>
        </p:spPr>
      </p:pic>
    </p:spTree>
    <p:extLst>
      <p:ext uri="{BB962C8B-B14F-4D97-AF65-F5344CB8AC3E}">
        <p14:creationId xmlns:p14="http://schemas.microsoft.com/office/powerpoint/2010/main" val="600910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55"/>
          <p:cNvSpPr/>
          <p:nvPr/>
        </p:nvSpPr>
        <p:spPr>
          <a:xfrm>
            <a:off x="530101" y="-244952"/>
            <a:ext cx="12032342" cy="1851977"/>
          </a:xfrm>
          <a:prstGeom prst="roundRect">
            <a:avLst>
              <a:gd name="adj" fmla="val 8830"/>
            </a:avLst>
          </a:prstGeom>
          <a:solidFill>
            <a:srgbClr val="DB8C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9" name="Google Shape;649;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sv-SE" dirty="0">
                <a:solidFill>
                  <a:schemeClr val="lt1"/>
                </a:solidFill>
              </a:rPr>
              <a:t>Rekrytering av deltagare</a:t>
            </a:r>
            <a:endParaRPr dirty="0"/>
          </a:p>
        </p:txBody>
      </p:sp>
      <p:sp>
        <p:nvSpPr>
          <p:cNvPr id="650" name="Google Shape;650;p55"/>
          <p:cNvSpPr txBox="1">
            <a:spLocks noGrp="1"/>
          </p:cNvSpPr>
          <p:nvPr>
            <p:ph type="body" idx="1"/>
          </p:nvPr>
        </p:nvSpPr>
        <p:spPr>
          <a:xfrm>
            <a:off x="838199" y="1825625"/>
            <a:ext cx="5708073"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sv-SE" sz="2400" dirty="0"/>
              <a:t>Personlig kännedom om </a:t>
            </a:r>
            <a:br>
              <a:rPr lang="sv-SE" sz="2400" dirty="0"/>
            </a:br>
            <a:r>
              <a:rPr lang="sv-SE" sz="2400" dirty="0"/>
              <a:t>personer som kan vara aktuella</a:t>
            </a:r>
            <a:endParaRPr dirty="0"/>
          </a:p>
          <a:p>
            <a:pPr marL="228600" lvl="0" indent="-228600" algn="l" rtl="0">
              <a:lnSpc>
                <a:spcPct val="90000"/>
              </a:lnSpc>
              <a:spcBef>
                <a:spcPts val="2200"/>
              </a:spcBef>
              <a:spcAft>
                <a:spcPts val="0"/>
              </a:spcAft>
              <a:buClr>
                <a:schemeClr val="dk1"/>
              </a:buClr>
              <a:buSzPts val="2400"/>
              <a:buChar char="•"/>
            </a:pPr>
            <a:r>
              <a:rPr lang="sv-SE" sz="2400" dirty="0"/>
              <a:t>Anslag i väntrum, affisch/informationsblad</a:t>
            </a:r>
            <a:br>
              <a:rPr lang="sv-SE" sz="2400" dirty="0"/>
            </a:br>
            <a:r>
              <a:rPr lang="sv-SE" sz="2400" dirty="0"/>
              <a:t>som beskriver </a:t>
            </a:r>
            <a:r>
              <a:rPr lang="sv-SE" sz="2400" dirty="0" err="1"/>
              <a:t>NECT</a:t>
            </a:r>
            <a:endParaRPr dirty="0"/>
          </a:p>
          <a:p>
            <a:pPr marL="228600" lvl="0" indent="-228600" algn="l" rtl="0">
              <a:lnSpc>
                <a:spcPct val="90000"/>
              </a:lnSpc>
              <a:spcBef>
                <a:spcPts val="2200"/>
              </a:spcBef>
              <a:spcAft>
                <a:spcPts val="0"/>
              </a:spcAft>
              <a:buClr>
                <a:schemeClr val="dk1"/>
              </a:buClr>
              <a:buSzPts val="2400"/>
              <a:buChar char="•"/>
            </a:pPr>
            <a:r>
              <a:rPr lang="sv-SE" sz="2400" dirty="0"/>
              <a:t>Kan presenteras som en kurs i att förstå sig på och lära sig hantera självstigma</a:t>
            </a:r>
            <a:endParaRPr dirty="0"/>
          </a:p>
          <a:p>
            <a:pPr marL="228600" lvl="0" indent="-228600" algn="l" rtl="0">
              <a:lnSpc>
                <a:spcPct val="90000"/>
              </a:lnSpc>
              <a:spcBef>
                <a:spcPts val="2200"/>
              </a:spcBef>
              <a:spcAft>
                <a:spcPts val="0"/>
              </a:spcAft>
              <a:buClr>
                <a:schemeClr val="dk1"/>
              </a:buClr>
              <a:buSzPts val="2400"/>
              <a:buChar char="•"/>
            </a:pPr>
            <a:r>
              <a:rPr lang="sv-SE" sz="2400" dirty="0"/>
              <a:t>Presentera NECT på patient- och närståendeutbildningar</a:t>
            </a:r>
            <a:endParaRPr dirty="0"/>
          </a:p>
        </p:txBody>
      </p:sp>
      <p:pic>
        <p:nvPicPr>
          <p:cNvPr id="5" name="Google Shape;719;p51" descr="En bild som visar text&#10;&#10;Automatiskt genererad beskrivning">
            <a:extLst>
              <a:ext uri="{FF2B5EF4-FFF2-40B4-BE49-F238E27FC236}">
                <a16:creationId xmlns:a16="http://schemas.microsoft.com/office/drawing/2014/main" id="{17540DFA-F2A6-4352-8CAB-56AD6D186376}"/>
              </a:ext>
            </a:extLst>
          </p:cNvPr>
          <p:cNvPicPr preferRelativeResize="0"/>
          <p:nvPr/>
        </p:nvPicPr>
        <p:blipFill rotWithShape="1">
          <a:blip r:embed="rId3">
            <a:alphaModFix/>
          </a:blip>
          <a:srcRect/>
          <a:stretch/>
        </p:blipFill>
        <p:spPr>
          <a:xfrm>
            <a:off x="6991288" y="332707"/>
            <a:ext cx="4362512" cy="6160168"/>
          </a:xfrm>
          <a:prstGeom prst="rect">
            <a:avLst/>
          </a:prstGeom>
          <a:noFill/>
          <a:ln>
            <a:noFill/>
          </a:ln>
          <a:effectLst>
            <a:outerShdw blurRad="431800" dist="25400" dir="6960000" algn="ctr" rotWithShape="0">
              <a:srgbClr val="000000">
                <a:alpha val="26274"/>
              </a:srgbClr>
            </a:outerShdw>
          </a:effectLst>
        </p:spPr>
      </p:pic>
      <p:pic>
        <p:nvPicPr>
          <p:cNvPr id="3" name="Bildobjekt 2" descr="En bild som visar text&#10;&#10;Automatiskt genererad beskrivning">
            <a:extLst>
              <a:ext uri="{FF2B5EF4-FFF2-40B4-BE49-F238E27FC236}">
                <a16:creationId xmlns:a16="http://schemas.microsoft.com/office/drawing/2014/main" id="{FCD8C8A4-C832-4465-9FA3-EF17456D57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1288" y="332706"/>
            <a:ext cx="4362512" cy="6160168"/>
          </a:xfrm>
          <a:prstGeom prst="rect">
            <a:avLst/>
          </a:prstGeom>
        </p:spPr>
      </p:pic>
    </p:spTree>
    <p:extLst>
      <p:ext uri="{BB962C8B-B14F-4D97-AF65-F5344CB8AC3E}">
        <p14:creationId xmlns:p14="http://schemas.microsoft.com/office/powerpoint/2010/main" val="1898311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54"/>
          <p:cNvSpPr/>
          <p:nvPr/>
        </p:nvSpPr>
        <p:spPr>
          <a:xfrm>
            <a:off x="435428" y="-391886"/>
            <a:ext cx="12032342" cy="1851977"/>
          </a:xfrm>
          <a:prstGeom prst="roundRect">
            <a:avLst>
              <a:gd name="adj" fmla="val 8830"/>
            </a:avLst>
          </a:prstGeom>
          <a:solidFill>
            <a:srgbClr val="DB8C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1" name="Google Shape;641;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a:spcBef>
                <a:spcPts val="0"/>
              </a:spcBef>
              <a:buClr>
                <a:schemeClr val="lt1"/>
              </a:buClr>
              <a:buSzPts val="4400"/>
            </a:pPr>
            <a:r>
              <a:rPr lang="sv-SE" dirty="0">
                <a:solidFill>
                  <a:schemeClr val="lt1"/>
                </a:solidFill>
              </a:rPr>
              <a:t>Gruppsammansättning/matchning</a:t>
            </a:r>
            <a:br>
              <a:rPr lang="sv-SE" dirty="0"/>
            </a:br>
            <a:endParaRPr dirty="0"/>
          </a:p>
        </p:txBody>
      </p:sp>
      <p:sp>
        <p:nvSpPr>
          <p:cNvPr id="642" name="Google Shape;642;p54"/>
          <p:cNvSpPr txBox="1">
            <a:spLocks noGrp="1"/>
          </p:cNvSpPr>
          <p:nvPr>
            <p:ph type="body" idx="1"/>
          </p:nvPr>
        </p:nvSpPr>
        <p:spPr>
          <a:xfrm>
            <a:off x="838198" y="1825625"/>
            <a:ext cx="10180607" cy="432752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2200"/>
              </a:spcBef>
              <a:spcAft>
                <a:spcPts val="0"/>
              </a:spcAft>
              <a:buClr>
                <a:schemeClr val="dk1"/>
              </a:buClr>
              <a:buSzPts val="2600"/>
              <a:buChar char="•"/>
            </a:pPr>
            <a:r>
              <a:rPr lang="sv-SE" dirty="0"/>
              <a:t>Olika svårigheter och funktionsnivå</a:t>
            </a:r>
            <a:endParaRPr dirty="0"/>
          </a:p>
          <a:p>
            <a:pPr marL="228600" lvl="0" indent="-228600" algn="l" rtl="0">
              <a:lnSpc>
                <a:spcPct val="90000"/>
              </a:lnSpc>
              <a:spcBef>
                <a:spcPts val="2200"/>
              </a:spcBef>
              <a:spcAft>
                <a:spcPts val="0"/>
              </a:spcAft>
              <a:buClr>
                <a:schemeClr val="dk1"/>
              </a:buClr>
              <a:buSzPts val="2600"/>
              <a:buChar char="•"/>
            </a:pPr>
            <a:r>
              <a:rPr lang="sv-SE" dirty="0"/>
              <a:t>Personer som pratar mycket eller som pratar lite</a:t>
            </a:r>
            <a:endParaRPr dirty="0"/>
          </a:p>
          <a:p>
            <a:pPr marL="228600" lvl="0" indent="-228600" algn="l" rtl="0">
              <a:lnSpc>
                <a:spcPct val="90000"/>
              </a:lnSpc>
              <a:spcBef>
                <a:spcPts val="2200"/>
              </a:spcBef>
              <a:spcAft>
                <a:spcPts val="0"/>
              </a:spcAft>
              <a:buClr>
                <a:schemeClr val="dk1"/>
              </a:buClr>
              <a:buSzPts val="2600"/>
              <a:buChar char="•"/>
            </a:pPr>
            <a:r>
              <a:rPr lang="sv-SE" dirty="0"/>
              <a:t>Olika språkkunskaper</a:t>
            </a:r>
          </a:p>
          <a:p>
            <a:pPr marL="228600" lvl="0" indent="-228600" algn="l" rtl="0">
              <a:lnSpc>
                <a:spcPct val="90000"/>
              </a:lnSpc>
              <a:spcBef>
                <a:spcPts val="2200"/>
              </a:spcBef>
              <a:spcAft>
                <a:spcPts val="0"/>
              </a:spcAft>
              <a:buClr>
                <a:schemeClr val="dk1"/>
              </a:buClr>
              <a:buSzPts val="2600"/>
              <a:buChar char="•"/>
            </a:pPr>
            <a:endParaRPr dirty="0"/>
          </a:p>
          <a:p>
            <a:pPr marL="0" lvl="0" indent="0" algn="l" rtl="0">
              <a:lnSpc>
                <a:spcPct val="90000"/>
              </a:lnSpc>
              <a:spcBef>
                <a:spcPts val="2200"/>
              </a:spcBef>
              <a:spcAft>
                <a:spcPts val="0"/>
              </a:spcAft>
              <a:buClr>
                <a:schemeClr val="dk1"/>
              </a:buClr>
              <a:buSzPts val="2600"/>
              <a:buNone/>
            </a:pPr>
            <a:r>
              <a:rPr lang="sv-SE" i="1" dirty="0"/>
              <a:t>Det är sällan det är praktiskt möjligt att matcha helt</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1" name="Google Shape;641;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sv-SE" dirty="0">
                <a:solidFill>
                  <a:schemeClr val="lt1"/>
                </a:solidFill>
              </a:rPr>
              <a:t>Gruppsammansättning</a:t>
            </a:r>
            <a:endParaRPr dirty="0"/>
          </a:p>
        </p:txBody>
      </p:sp>
      <p:pic>
        <p:nvPicPr>
          <p:cNvPr id="3" name="Bildobjekt 2" descr="En bild som visar text, skärmbild, Teckensnitt, nummer&#10;&#10;Automatiskt genererad beskrivning">
            <a:extLst>
              <a:ext uri="{FF2B5EF4-FFF2-40B4-BE49-F238E27FC236}">
                <a16:creationId xmlns:a16="http://schemas.microsoft.com/office/drawing/2014/main" id="{94E87C9D-DB37-20F6-E05D-74F4E9EBE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046" y="123387"/>
            <a:ext cx="8829907" cy="5721923"/>
          </a:xfrm>
          <a:prstGeom prst="rect">
            <a:avLst/>
          </a:prstGeom>
        </p:spPr>
      </p:pic>
    </p:spTree>
    <p:extLst>
      <p:ext uri="{BB962C8B-B14F-4D97-AF65-F5344CB8AC3E}">
        <p14:creationId xmlns:p14="http://schemas.microsoft.com/office/powerpoint/2010/main" val="41852077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53"/>
          <p:cNvSpPr/>
          <p:nvPr/>
        </p:nvSpPr>
        <p:spPr>
          <a:xfrm>
            <a:off x="435428" y="-322613"/>
            <a:ext cx="12032342" cy="1851977"/>
          </a:xfrm>
          <a:prstGeom prst="roundRect">
            <a:avLst>
              <a:gd name="adj" fmla="val 8830"/>
            </a:avLst>
          </a:prstGeom>
          <a:solidFill>
            <a:srgbClr val="DB8C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7" name="Google Shape;627;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sv-SE">
                <a:solidFill>
                  <a:schemeClr val="lt1"/>
                </a:solidFill>
              </a:rPr>
              <a:t>Kognitiva funktionsnedsättningar</a:t>
            </a:r>
            <a:endParaRPr/>
          </a:p>
        </p:txBody>
      </p:sp>
      <p:sp>
        <p:nvSpPr>
          <p:cNvPr id="628" name="Google Shape;628;p53"/>
          <p:cNvSpPr/>
          <p:nvPr/>
        </p:nvSpPr>
        <p:spPr>
          <a:xfrm>
            <a:off x="4168994" y="4734344"/>
            <a:ext cx="4220307" cy="914400"/>
          </a:xfrm>
          <a:prstGeom prst="roundRect">
            <a:avLst>
              <a:gd name="adj" fmla="val 16667"/>
            </a:avLst>
          </a:prstGeom>
          <a:solidFill>
            <a:srgbClr val="97CEE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sv-SE" sz="2400">
                <a:solidFill>
                  <a:srgbClr val="005373"/>
                </a:solidFill>
                <a:latin typeface="Calibri"/>
                <a:ea typeface="Calibri"/>
                <a:cs typeface="Calibri"/>
                <a:sym typeface="Calibri"/>
              </a:rPr>
              <a:t>Tolkning av sinnesintryck</a:t>
            </a:r>
            <a:endParaRPr/>
          </a:p>
        </p:txBody>
      </p:sp>
      <p:sp>
        <p:nvSpPr>
          <p:cNvPr id="629" name="Google Shape;629;p53"/>
          <p:cNvSpPr/>
          <p:nvPr/>
        </p:nvSpPr>
        <p:spPr>
          <a:xfrm>
            <a:off x="5179220" y="2539784"/>
            <a:ext cx="2855741" cy="914400"/>
          </a:xfrm>
          <a:prstGeom prst="roundRect">
            <a:avLst>
              <a:gd name="adj" fmla="val 16667"/>
            </a:avLst>
          </a:prstGeom>
          <a:solidFill>
            <a:srgbClr val="97CEE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sv-SE" sz="2400">
                <a:solidFill>
                  <a:srgbClr val="005373"/>
                </a:solidFill>
                <a:latin typeface="Calibri"/>
                <a:ea typeface="Calibri"/>
                <a:cs typeface="Calibri"/>
                <a:sym typeface="Calibri"/>
              </a:rPr>
              <a:t>Abstraktion</a:t>
            </a:r>
            <a:endParaRPr/>
          </a:p>
        </p:txBody>
      </p:sp>
      <p:sp>
        <p:nvSpPr>
          <p:cNvPr id="630" name="Google Shape;630;p53"/>
          <p:cNvSpPr/>
          <p:nvPr/>
        </p:nvSpPr>
        <p:spPr>
          <a:xfrm>
            <a:off x="8249233" y="2539784"/>
            <a:ext cx="2560320" cy="914400"/>
          </a:xfrm>
          <a:prstGeom prst="roundRect">
            <a:avLst>
              <a:gd name="adj" fmla="val 16667"/>
            </a:avLst>
          </a:prstGeom>
          <a:solidFill>
            <a:srgbClr val="97CEE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sv-SE" sz="2400">
                <a:solidFill>
                  <a:srgbClr val="005373"/>
                </a:solidFill>
                <a:latin typeface="Calibri"/>
                <a:ea typeface="Calibri"/>
                <a:cs typeface="Calibri"/>
                <a:sym typeface="Calibri"/>
              </a:rPr>
              <a:t>Minne</a:t>
            </a:r>
            <a:endParaRPr/>
          </a:p>
        </p:txBody>
      </p:sp>
      <p:sp>
        <p:nvSpPr>
          <p:cNvPr id="631" name="Google Shape;631;p53"/>
          <p:cNvSpPr/>
          <p:nvPr/>
        </p:nvSpPr>
        <p:spPr>
          <a:xfrm>
            <a:off x="2494939" y="3608929"/>
            <a:ext cx="3348111" cy="914400"/>
          </a:xfrm>
          <a:prstGeom prst="roundRect">
            <a:avLst>
              <a:gd name="adj" fmla="val 16667"/>
            </a:avLst>
          </a:prstGeom>
          <a:solidFill>
            <a:srgbClr val="97CEE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sv-SE" sz="2400">
                <a:solidFill>
                  <a:srgbClr val="005373"/>
                </a:solidFill>
                <a:latin typeface="Calibri"/>
                <a:ea typeface="Calibri"/>
                <a:cs typeface="Calibri"/>
                <a:sym typeface="Calibri"/>
              </a:rPr>
              <a:t>Perspektivtagande</a:t>
            </a:r>
            <a:endParaRPr/>
          </a:p>
        </p:txBody>
      </p:sp>
      <p:sp>
        <p:nvSpPr>
          <p:cNvPr id="632" name="Google Shape;632;p53"/>
          <p:cNvSpPr/>
          <p:nvPr/>
        </p:nvSpPr>
        <p:spPr>
          <a:xfrm>
            <a:off x="6025929" y="3608929"/>
            <a:ext cx="4220307" cy="914400"/>
          </a:xfrm>
          <a:prstGeom prst="roundRect">
            <a:avLst>
              <a:gd name="adj" fmla="val 16667"/>
            </a:avLst>
          </a:prstGeom>
          <a:solidFill>
            <a:srgbClr val="97CEE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sv-SE" sz="2400">
                <a:solidFill>
                  <a:srgbClr val="005373"/>
                </a:solidFill>
                <a:latin typeface="Calibri"/>
                <a:ea typeface="Calibri"/>
                <a:cs typeface="Calibri"/>
                <a:sym typeface="Calibri"/>
              </a:rPr>
              <a:t>Social sammanhangstolkning</a:t>
            </a:r>
            <a:endParaRPr/>
          </a:p>
        </p:txBody>
      </p:sp>
      <p:sp>
        <p:nvSpPr>
          <p:cNvPr id="633" name="Google Shape;633;p53"/>
          <p:cNvSpPr txBox="1">
            <a:spLocks noGrp="1"/>
          </p:cNvSpPr>
          <p:nvPr>
            <p:ph type="body" idx="1"/>
          </p:nvPr>
        </p:nvSpPr>
        <p:spPr>
          <a:xfrm>
            <a:off x="0" y="1825626"/>
            <a:ext cx="12192000" cy="69809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200"/>
              <a:buNone/>
            </a:pPr>
            <a:r>
              <a:rPr lang="sv-SE" sz="3200" b="1"/>
              <a:t>Vilka svårigheter kan förekomma?</a:t>
            </a:r>
            <a:endParaRPr sz="3200"/>
          </a:p>
        </p:txBody>
      </p:sp>
      <p:sp>
        <p:nvSpPr>
          <p:cNvPr id="634" name="Google Shape;634;p53"/>
          <p:cNvSpPr/>
          <p:nvPr/>
        </p:nvSpPr>
        <p:spPr>
          <a:xfrm>
            <a:off x="1616838" y="2531230"/>
            <a:ext cx="3348110" cy="914400"/>
          </a:xfrm>
          <a:prstGeom prst="roundRect">
            <a:avLst>
              <a:gd name="adj" fmla="val 16667"/>
            </a:avLst>
          </a:prstGeom>
          <a:solidFill>
            <a:srgbClr val="97CEE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sv-SE" sz="2400">
                <a:solidFill>
                  <a:srgbClr val="005373"/>
                </a:solidFill>
                <a:latin typeface="Calibri"/>
                <a:ea typeface="Calibri"/>
                <a:cs typeface="Calibri"/>
                <a:sym typeface="Calibri"/>
              </a:rPr>
              <a:t>Exekutiv funktion</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52"/>
          <p:cNvSpPr/>
          <p:nvPr/>
        </p:nvSpPr>
        <p:spPr>
          <a:xfrm>
            <a:off x="1106847" y="1788258"/>
            <a:ext cx="3170903" cy="1978126"/>
          </a:xfrm>
          <a:prstGeom prst="ellipse">
            <a:avLst/>
          </a:prstGeom>
          <a:solidFill>
            <a:srgbClr val="97CEE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73737"/>
              </a:solidFill>
              <a:latin typeface="Calibri"/>
              <a:ea typeface="Calibri"/>
              <a:cs typeface="Calibri"/>
              <a:sym typeface="Calibri"/>
            </a:endParaRPr>
          </a:p>
        </p:txBody>
      </p:sp>
      <p:sp>
        <p:nvSpPr>
          <p:cNvPr id="608" name="Google Shape;608;p52"/>
          <p:cNvSpPr/>
          <p:nvPr/>
        </p:nvSpPr>
        <p:spPr>
          <a:xfrm>
            <a:off x="4511229" y="1788258"/>
            <a:ext cx="3170903" cy="1869342"/>
          </a:xfrm>
          <a:prstGeom prst="ellipse">
            <a:avLst/>
          </a:prstGeom>
          <a:solidFill>
            <a:srgbClr val="97CEE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73737"/>
              </a:solidFill>
              <a:latin typeface="Calibri"/>
              <a:ea typeface="Calibri"/>
              <a:cs typeface="Calibri"/>
              <a:sym typeface="Calibri"/>
            </a:endParaRPr>
          </a:p>
        </p:txBody>
      </p:sp>
      <p:sp>
        <p:nvSpPr>
          <p:cNvPr id="609" name="Google Shape;609;p52"/>
          <p:cNvSpPr/>
          <p:nvPr/>
        </p:nvSpPr>
        <p:spPr>
          <a:xfrm>
            <a:off x="7946964" y="1788258"/>
            <a:ext cx="3170903" cy="1978126"/>
          </a:xfrm>
          <a:prstGeom prst="ellipse">
            <a:avLst/>
          </a:prstGeom>
          <a:solidFill>
            <a:srgbClr val="97CEE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73737"/>
              </a:solidFill>
              <a:latin typeface="Calibri"/>
              <a:ea typeface="Calibri"/>
              <a:cs typeface="Calibri"/>
              <a:sym typeface="Calibri"/>
            </a:endParaRPr>
          </a:p>
        </p:txBody>
      </p:sp>
      <p:sp>
        <p:nvSpPr>
          <p:cNvPr id="610" name="Google Shape;610;p52"/>
          <p:cNvSpPr/>
          <p:nvPr/>
        </p:nvSpPr>
        <p:spPr>
          <a:xfrm>
            <a:off x="1106847" y="3996885"/>
            <a:ext cx="3170903" cy="1794315"/>
          </a:xfrm>
          <a:prstGeom prst="ellipse">
            <a:avLst/>
          </a:prstGeom>
          <a:solidFill>
            <a:srgbClr val="97CEE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73737"/>
              </a:solidFill>
              <a:latin typeface="Calibri"/>
              <a:ea typeface="Calibri"/>
              <a:cs typeface="Calibri"/>
              <a:sym typeface="Calibri"/>
            </a:endParaRPr>
          </a:p>
        </p:txBody>
      </p:sp>
      <p:sp>
        <p:nvSpPr>
          <p:cNvPr id="611" name="Google Shape;611;p52"/>
          <p:cNvSpPr/>
          <p:nvPr/>
        </p:nvSpPr>
        <p:spPr>
          <a:xfrm>
            <a:off x="4511229" y="3996885"/>
            <a:ext cx="3170903" cy="1794315"/>
          </a:xfrm>
          <a:prstGeom prst="ellipse">
            <a:avLst/>
          </a:prstGeom>
          <a:solidFill>
            <a:srgbClr val="97CEE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73737"/>
              </a:solidFill>
              <a:latin typeface="Calibri"/>
              <a:ea typeface="Calibri"/>
              <a:cs typeface="Calibri"/>
              <a:sym typeface="Calibri"/>
            </a:endParaRPr>
          </a:p>
        </p:txBody>
      </p:sp>
      <p:sp>
        <p:nvSpPr>
          <p:cNvPr id="612" name="Google Shape;612;p52"/>
          <p:cNvSpPr/>
          <p:nvPr/>
        </p:nvSpPr>
        <p:spPr>
          <a:xfrm>
            <a:off x="7946964" y="3996885"/>
            <a:ext cx="3170903" cy="1794315"/>
          </a:xfrm>
          <a:prstGeom prst="ellipse">
            <a:avLst/>
          </a:prstGeom>
          <a:solidFill>
            <a:srgbClr val="97CEE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73737"/>
              </a:solidFill>
              <a:latin typeface="Calibri"/>
              <a:ea typeface="Calibri"/>
              <a:cs typeface="Calibri"/>
              <a:sym typeface="Calibri"/>
            </a:endParaRPr>
          </a:p>
        </p:txBody>
      </p:sp>
      <p:sp>
        <p:nvSpPr>
          <p:cNvPr id="613" name="Google Shape;613;p52"/>
          <p:cNvSpPr/>
          <p:nvPr/>
        </p:nvSpPr>
        <p:spPr>
          <a:xfrm>
            <a:off x="435428" y="-391886"/>
            <a:ext cx="12032342" cy="1851977"/>
          </a:xfrm>
          <a:prstGeom prst="roundRect">
            <a:avLst>
              <a:gd name="adj" fmla="val 8830"/>
            </a:avLst>
          </a:prstGeom>
          <a:solidFill>
            <a:srgbClr val="DB8C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4" name="Google Shape;614;p52"/>
          <p:cNvSpPr txBox="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alibri"/>
              <a:buNone/>
            </a:pPr>
            <a:r>
              <a:rPr lang="sv-SE" sz="4400" b="1" i="0">
                <a:solidFill>
                  <a:schemeClr val="lt1"/>
                </a:solidFill>
                <a:latin typeface="Calibri"/>
                <a:ea typeface="Calibri"/>
                <a:cs typeface="Calibri"/>
                <a:sym typeface="Calibri"/>
              </a:rPr>
              <a:t>Färdigheter för gruppledare</a:t>
            </a:r>
            <a:endParaRPr/>
          </a:p>
        </p:txBody>
      </p:sp>
      <p:sp>
        <p:nvSpPr>
          <p:cNvPr id="615" name="Google Shape;615;p52"/>
          <p:cNvSpPr/>
          <p:nvPr/>
        </p:nvSpPr>
        <p:spPr>
          <a:xfrm>
            <a:off x="1399434" y="2243992"/>
            <a:ext cx="2529460" cy="89255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sv-SE" sz="2600" b="1" dirty="0">
                <a:solidFill>
                  <a:srgbClr val="005373"/>
                </a:solidFill>
                <a:latin typeface="Calibri"/>
                <a:ea typeface="Calibri"/>
                <a:cs typeface="Calibri"/>
                <a:sym typeface="Calibri"/>
              </a:rPr>
              <a:t>Rama in </a:t>
            </a:r>
            <a:br>
              <a:rPr lang="sv-SE" sz="2600" dirty="0">
                <a:solidFill>
                  <a:srgbClr val="005373"/>
                </a:solidFill>
                <a:latin typeface="Calibri"/>
                <a:ea typeface="Calibri"/>
                <a:cs typeface="Calibri"/>
                <a:sym typeface="Calibri"/>
              </a:rPr>
            </a:br>
            <a:r>
              <a:rPr lang="sv-SE" sz="2400" dirty="0">
                <a:solidFill>
                  <a:srgbClr val="005373"/>
                </a:solidFill>
                <a:latin typeface="Calibri"/>
                <a:ea typeface="Calibri"/>
                <a:cs typeface="Calibri"/>
                <a:sym typeface="Calibri"/>
              </a:rPr>
              <a:t>skapa trygghet</a:t>
            </a:r>
            <a:endParaRPr dirty="0"/>
          </a:p>
        </p:txBody>
      </p:sp>
      <p:sp>
        <p:nvSpPr>
          <p:cNvPr id="616" name="Google Shape;616;p52"/>
          <p:cNvSpPr/>
          <p:nvPr/>
        </p:nvSpPr>
        <p:spPr>
          <a:xfrm>
            <a:off x="4555586" y="2218737"/>
            <a:ext cx="3170903" cy="89255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sv-SE" sz="2600" b="1">
                <a:solidFill>
                  <a:srgbClr val="005373"/>
                </a:solidFill>
                <a:latin typeface="Calibri"/>
                <a:ea typeface="Calibri"/>
                <a:cs typeface="Calibri"/>
                <a:sym typeface="Calibri"/>
              </a:rPr>
              <a:t>Styra</a:t>
            </a:r>
            <a:r>
              <a:rPr lang="sv-SE" sz="2600">
                <a:solidFill>
                  <a:srgbClr val="005373"/>
                </a:solidFill>
                <a:latin typeface="Calibri"/>
                <a:ea typeface="Calibri"/>
                <a:cs typeface="Calibri"/>
                <a:sym typeface="Calibri"/>
              </a:rPr>
              <a:t> </a:t>
            </a:r>
            <a:br>
              <a:rPr lang="sv-SE" sz="2600">
                <a:solidFill>
                  <a:srgbClr val="005373"/>
                </a:solidFill>
                <a:latin typeface="Calibri"/>
                <a:ea typeface="Calibri"/>
                <a:cs typeface="Calibri"/>
                <a:sym typeface="Calibri"/>
              </a:rPr>
            </a:br>
            <a:r>
              <a:rPr lang="sv-SE" sz="2400">
                <a:solidFill>
                  <a:srgbClr val="005373"/>
                </a:solidFill>
                <a:latin typeface="Calibri"/>
                <a:ea typeface="Calibri"/>
                <a:cs typeface="Calibri"/>
                <a:sym typeface="Calibri"/>
              </a:rPr>
              <a:t>mål och lärande</a:t>
            </a:r>
            <a:endParaRPr/>
          </a:p>
        </p:txBody>
      </p:sp>
      <p:sp>
        <p:nvSpPr>
          <p:cNvPr id="617" name="Google Shape;617;p52"/>
          <p:cNvSpPr/>
          <p:nvPr/>
        </p:nvSpPr>
        <p:spPr>
          <a:xfrm>
            <a:off x="8024807" y="2217102"/>
            <a:ext cx="3022720" cy="89255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sv-SE" sz="2600" b="1">
                <a:solidFill>
                  <a:srgbClr val="005373"/>
                </a:solidFill>
                <a:latin typeface="Calibri"/>
                <a:ea typeface="Calibri"/>
                <a:cs typeface="Calibri"/>
                <a:sym typeface="Calibri"/>
              </a:rPr>
              <a:t>Ge input </a:t>
            </a:r>
            <a:br>
              <a:rPr lang="sv-SE" sz="2600" b="1">
                <a:solidFill>
                  <a:srgbClr val="005373"/>
                </a:solidFill>
                <a:latin typeface="Calibri"/>
                <a:ea typeface="Calibri"/>
                <a:cs typeface="Calibri"/>
                <a:sym typeface="Calibri"/>
              </a:rPr>
            </a:br>
            <a:r>
              <a:rPr lang="sv-SE" sz="2400">
                <a:solidFill>
                  <a:srgbClr val="005373"/>
                </a:solidFill>
                <a:latin typeface="Calibri"/>
                <a:ea typeface="Calibri"/>
                <a:cs typeface="Calibri"/>
                <a:sym typeface="Calibri"/>
              </a:rPr>
              <a:t>reglera intensiteten</a:t>
            </a:r>
            <a:endParaRPr/>
          </a:p>
        </p:txBody>
      </p:sp>
      <p:sp>
        <p:nvSpPr>
          <p:cNvPr id="618" name="Google Shape;618;p52"/>
          <p:cNvSpPr/>
          <p:nvPr/>
        </p:nvSpPr>
        <p:spPr>
          <a:xfrm>
            <a:off x="1148224" y="4511868"/>
            <a:ext cx="3170903" cy="89255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sv-SE" sz="2600" b="1">
                <a:solidFill>
                  <a:srgbClr val="005373"/>
                </a:solidFill>
                <a:latin typeface="Calibri"/>
                <a:ea typeface="Calibri"/>
                <a:cs typeface="Calibri"/>
                <a:sym typeface="Calibri"/>
              </a:rPr>
              <a:t>Anpassa</a:t>
            </a:r>
            <a:r>
              <a:rPr lang="sv-SE" sz="2600">
                <a:solidFill>
                  <a:srgbClr val="005373"/>
                </a:solidFill>
                <a:latin typeface="Calibri"/>
                <a:ea typeface="Calibri"/>
                <a:cs typeface="Calibri"/>
                <a:sym typeface="Calibri"/>
              </a:rPr>
              <a:t> </a:t>
            </a:r>
            <a:br>
              <a:rPr lang="sv-SE" sz="2600">
                <a:solidFill>
                  <a:srgbClr val="005373"/>
                </a:solidFill>
                <a:latin typeface="Calibri"/>
                <a:ea typeface="Calibri"/>
                <a:cs typeface="Calibri"/>
                <a:sym typeface="Calibri"/>
              </a:rPr>
            </a:br>
            <a:r>
              <a:rPr lang="sv-SE" sz="2400">
                <a:solidFill>
                  <a:srgbClr val="005373"/>
                </a:solidFill>
                <a:latin typeface="Calibri"/>
                <a:ea typeface="Calibri"/>
                <a:cs typeface="Calibri"/>
                <a:sym typeface="Calibri"/>
              </a:rPr>
              <a:t>observera reaktioner</a:t>
            </a:r>
            <a:endParaRPr/>
          </a:p>
        </p:txBody>
      </p:sp>
      <p:sp>
        <p:nvSpPr>
          <p:cNvPr id="619" name="Google Shape;619;p52"/>
          <p:cNvSpPr/>
          <p:nvPr/>
        </p:nvSpPr>
        <p:spPr>
          <a:xfrm>
            <a:off x="4587473" y="4484674"/>
            <a:ext cx="3022720" cy="89255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sv-SE" sz="2600" b="1" dirty="0">
                <a:solidFill>
                  <a:srgbClr val="005373"/>
                </a:solidFill>
                <a:latin typeface="Calibri"/>
                <a:ea typeface="Calibri"/>
                <a:cs typeface="Calibri"/>
                <a:sym typeface="Calibri"/>
              </a:rPr>
              <a:t>Upprätthåll</a:t>
            </a:r>
            <a:br>
              <a:rPr lang="sv-SE" sz="2600" b="1" dirty="0">
                <a:solidFill>
                  <a:srgbClr val="005373"/>
                </a:solidFill>
                <a:latin typeface="Calibri"/>
                <a:ea typeface="Calibri"/>
                <a:cs typeface="Calibri"/>
                <a:sym typeface="Calibri"/>
              </a:rPr>
            </a:br>
            <a:r>
              <a:rPr lang="sv-SE" sz="2400" dirty="0">
                <a:solidFill>
                  <a:srgbClr val="005373"/>
                </a:solidFill>
                <a:latin typeface="Calibri"/>
                <a:ea typeface="Calibri"/>
                <a:cs typeface="Calibri"/>
                <a:sym typeface="Calibri"/>
              </a:rPr>
              <a:t>överenskommelser</a:t>
            </a:r>
            <a:endParaRPr dirty="0"/>
          </a:p>
        </p:txBody>
      </p:sp>
      <p:sp>
        <p:nvSpPr>
          <p:cNvPr id="620" name="Google Shape;620;p52"/>
          <p:cNvSpPr/>
          <p:nvPr/>
        </p:nvSpPr>
        <p:spPr>
          <a:xfrm>
            <a:off x="8034057" y="4484674"/>
            <a:ext cx="3022720" cy="86177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sv-SE" sz="2600" b="1">
                <a:solidFill>
                  <a:srgbClr val="005373"/>
                </a:solidFill>
                <a:latin typeface="Calibri"/>
                <a:ea typeface="Calibri"/>
                <a:cs typeface="Calibri"/>
                <a:sym typeface="Calibri"/>
              </a:rPr>
              <a:t>Hantera</a:t>
            </a:r>
            <a:br>
              <a:rPr lang="sv-SE" sz="2600" b="1">
                <a:solidFill>
                  <a:srgbClr val="005373"/>
                </a:solidFill>
                <a:latin typeface="Calibri"/>
                <a:ea typeface="Calibri"/>
                <a:cs typeface="Calibri"/>
                <a:sym typeface="Calibri"/>
              </a:rPr>
            </a:br>
            <a:r>
              <a:rPr lang="sv-SE" sz="2400">
                <a:solidFill>
                  <a:srgbClr val="005373"/>
                </a:solidFill>
                <a:latin typeface="Calibri"/>
                <a:ea typeface="Calibri"/>
                <a:cs typeface="Calibri"/>
                <a:sym typeface="Calibri"/>
              </a:rPr>
              <a:t>oväntade situationer</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81" name="Google Shape;681;p48"/>
          <p:cNvSpPr/>
          <p:nvPr/>
        </p:nvSpPr>
        <p:spPr>
          <a:xfrm>
            <a:off x="435428" y="-273480"/>
            <a:ext cx="12032342" cy="1851977"/>
          </a:xfrm>
          <a:prstGeom prst="roundRect">
            <a:avLst>
              <a:gd name="adj" fmla="val 8830"/>
            </a:avLst>
          </a:prstGeom>
          <a:solidFill>
            <a:srgbClr val="DB8CA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2" name="Google Shape;682;p48"/>
          <p:cNvSpPr txBox="1"/>
          <p:nvPr/>
        </p:nvSpPr>
        <p:spPr>
          <a:xfrm>
            <a:off x="838200" y="347444"/>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alibri"/>
              <a:buNone/>
            </a:pPr>
            <a:r>
              <a:rPr lang="sv-SE" sz="4400" b="1" i="0" u="none" strike="noStrike" cap="none" dirty="0">
                <a:solidFill>
                  <a:schemeClr val="lt1"/>
                </a:solidFill>
                <a:latin typeface="Calibri"/>
                <a:ea typeface="Calibri"/>
                <a:cs typeface="Calibri"/>
                <a:sym typeface="Calibri"/>
              </a:rPr>
              <a:t>Målgrupper</a:t>
            </a:r>
            <a:endParaRPr sz="1400" b="0" i="0" u="none" strike="noStrike" cap="none" dirty="0">
              <a:solidFill>
                <a:srgbClr val="000000"/>
              </a:solidFill>
              <a:latin typeface="Arial"/>
              <a:ea typeface="Arial"/>
              <a:cs typeface="Arial"/>
              <a:sym typeface="Arial"/>
            </a:endParaRPr>
          </a:p>
        </p:txBody>
      </p:sp>
      <p:sp>
        <p:nvSpPr>
          <p:cNvPr id="683" name="Google Shape;683;p48"/>
          <p:cNvSpPr/>
          <p:nvPr/>
        </p:nvSpPr>
        <p:spPr>
          <a:xfrm>
            <a:off x="1399433" y="1791731"/>
            <a:ext cx="9271525" cy="4413760"/>
          </a:xfrm>
          <a:prstGeom prst="rect">
            <a:avLst/>
          </a:prstGeom>
          <a:noFill/>
          <a:ln>
            <a:noFill/>
          </a:ln>
        </p:spPr>
        <p:txBody>
          <a:bodyPr spcFirstLastPara="1" wrap="square" lIns="91425" tIns="45700" rIns="91425" bIns="45700" anchor="t" anchorCtr="0">
            <a:noAutofit/>
          </a:bodyPr>
          <a:lstStyle/>
          <a:p>
            <a:pPr marL="285750" marR="0" lvl="0" indent="-285750" rtl="0">
              <a:lnSpc>
                <a:spcPct val="100000"/>
              </a:lnSpc>
              <a:spcBef>
                <a:spcPts val="0"/>
              </a:spcBef>
              <a:spcAft>
                <a:spcPts val="0"/>
              </a:spcAft>
              <a:buClr>
                <a:srgbClr val="000000"/>
              </a:buClr>
              <a:buSzPts val="2600"/>
              <a:buFont typeface="Wingdings" panose="05000000000000000000" pitchFamily="2" charset="2"/>
              <a:buChar char="§"/>
            </a:pPr>
            <a:r>
              <a:rPr lang="sv-SE" sz="2600" dirty="0">
                <a:solidFill>
                  <a:srgbClr val="005373"/>
                </a:solidFill>
                <a:latin typeface="Calibri"/>
                <a:cs typeface="Calibri"/>
                <a:sym typeface="Calibri"/>
              </a:rPr>
              <a:t>F</a:t>
            </a:r>
            <a:r>
              <a:rPr lang="sv-SE" sz="2600" i="0" u="none" strike="noStrike" cap="none" dirty="0">
                <a:solidFill>
                  <a:srgbClr val="005373"/>
                </a:solidFill>
                <a:latin typeface="Calibri"/>
                <a:ea typeface="Arial"/>
                <a:cs typeface="Calibri"/>
                <a:sym typeface="Calibri"/>
              </a:rPr>
              <a:t>orskningsstödet för NECT som sjukvårdande behandling avser</a:t>
            </a:r>
            <a:r>
              <a:rPr lang="sv-SE" sz="2600" dirty="0">
                <a:solidFill>
                  <a:srgbClr val="005373"/>
                </a:solidFill>
                <a:latin typeface="Calibri"/>
                <a:cs typeface="Calibri"/>
                <a:sym typeface="Calibri"/>
              </a:rPr>
              <a:t> (främst) psykossjukdom</a:t>
            </a:r>
            <a:br>
              <a:rPr lang="sv-SE" sz="2600" dirty="0">
                <a:solidFill>
                  <a:srgbClr val="005373"/>
                </a:solidFill>
                <a:latin typeface="Calibri"/>
                <a:cs typeface="Calibri"/>
                <a:sym typeface="Calibri"/>
              </a:rPr>
            </a:br>
            <a:endParaRPr lang="sv-SE" sz="2600" dirty="0">
              <a:solidFill>
                <a:srgbClr val="005373"/>
              </a:solidFill>
              <a:latin typeface="Calibri"/>
              <a:cs typeface="Calibri"/>
              <a:sym typeface="Calibri"/>
            </a:endParaRPr>
          </a:p>
          <a:p>
            <a:pPr marL="285750" marR="0" lvl="0" indent="-285750" rtl="0">
              <a:lnSpc>
                <a:spcPct val="100000"/>
              </a:lnSpc>
              <a:spcBef>
                <a:spcPts val="0"/>
              </a:spcBef>
              <a:spcAft>
                <a:spcPts val="0"/>
              </a:spcAft>
              <a:buClr>
                <a:srgbClr val="000000"/>
              </a:buClr>
              <a:buSzPts val="2600"/>
              <a:buFont typeface="Wingdings" panose="05000000000000000000" pitchFamily="2" charset="2"/>
              <a:buChar char="§"/>
            </a:pPr>
            <a:r>
              <a:rPr lang="sv-SE" sz="2600" dirty="0">
                <a:solidFill>
                  <a:srgbClr val="005373"/>
                </a:solidFill>
                <a:latin typeface="Calibri"/>
                <a:cs typeface="Calibri"/>
                <a:sym typeface="Calibri"/>
              </a:rPr>
              <a:t>Innehållet är relevant för andra stigmatiserade målgrupper </a:t>
            </a:r>
            <a:br>
              <a:rPr lang="sv-SE" sz="2600" dirty="0">
                <a:solidFill>
                  <a:srgbClr val="005373"/>
                </a:solidFill>
                <a:latin typeface="Calibri"/>
                <a:cs typeface="Calibri"/>
                <a:sym typeface="Calibri"/>
              </a:rPr>
            </a:br>
            <a:endParaRPr lang="sv-SE" sz="2600" dirty="0">
              <a:solidFill>
                <a:srgbClr val="005373"/>
              </a:solidFill>
              <a:latin typeface="Calibri"/>
              <a:cs typeface="Calibri"/>
              <a:sym typeface="Calibri"/>
            </a:endParaRPr>
          </a:p>
          <a:p>
            <a:pPr marL="285750" marR="0" lvl="0" indent="-285750" rtl="0">
              <a:lnSpc>
                <a:spcPct val="100000"/>
              </a:lnSpc>
              <a:spcBef>
                <a:spcPts val="0"/>
              </a:spcBef>
              <a:spcAft>
                <a:spcPts val="0"/>
              </a:spcAft>
              <a:buClr>
                <a:srgbClr val="000000"/>
              </a:buClr>
              <a:buSzPts val="2600"/>
              <a:buFont typeface="Wingdings" panose="05000000000000000000" pitchFamily="2" charset="2"/>
              <a:buChar char="§"/>
            </a:pPr>
            <a:r>
              <a:rPr lang="sv-SE" sz="2600" dirty="0">
                <a:solidFill>
                  <a:srgbClr val="005373"/>
                </a:solidFill>
                <a:latin typeface="Calibri"/>
                <a:cs typeface="Calibri"/>
                <a:sym typeface="Calibri"/>
              </a:rPr>
              <a:t>Det kan med fördel användas i studiecirkelformat och kan då inte anses vara förenat med ”risker” </a:t>
            </a:r>
            <a:br>
              <a:rPr lang="sv-SE" sz="2600" dirty="0">
                <a:solidFill>
                  <a:srgbClr val="005373"/>
                </a:solidFill>
                <a:latin typeface="Calibri"/>
                <a:cs typeface="Calibri"/>
                <a:sym typeface="Calibri"/>
              </a:rPr>
            </a:br>
            <a:endParaRPr lang="sv-SE" sz="2600" dirty="0">
              <a:solidFill>
                <a:srgbClr val="005373"/>
              </a:solidFill>
              <a:latin typeface="Calibri"/>
              <a:cs typeface="Calibri"/>
              <a:sym typeface="Calibri"/>
            </a:endParaRPr>
          </a:p>
          <a:p>
            <a:pPr marL="285750" marR="0" lvl="0" indent="-285750" rtl="0">
              <a:lnSpc>
                <a:spcPct val="100000"/>
              </a:lnSpc>
              <a:spcBef>
                <a:spcPts val="0"/>
              </a:spcBef>
              <a:spcAft>
                <a:spcPts val="0"/>
              </a:spcAft>
              <a:buClr>
                <a:srgbClr val="000000"/>
              </a:buClr>
              <a:buSzPts val="2600"/>
              <a:buFont typeface="Wingdings" panose="05000000000000000000" pitchFamily="2" charset="2"/>
              <a:buChar char="§"/>
            </a:pPr>
            <a:r>
              <a:rPr lang="sv-SE" sz="2600" dirty="0">
                <a:solidFill>
                  <a:srgbClr val="005373"/>
                </a:solidFill>
                <a:latin typeface="Calibri"/>
                <a:cs typeface="Calibri"/>
                <a:sym typeface="Calibri"/>
              </a:rPr>
              <a:t>Orienterande utbildningar om självstigma och vad NECT är finns för flera målgrupper och har då olika omfattning och inriktning</a:t>
            </a:r>
          </a:p>
          <a:p>
            <a:pPr marL="285750" marR="0" lvl="0" indent="-285750" rtl="0">
              <a:lnSpc>
                <a:spcPct val="100000"/>
              </a:lnSpc>
              <a:spcBef>
                <a:spcPts val="0"/>
              </a:spcBef>
              <a:spcAft>
                <a:spcPts val="0"/>
              </a:spcAft>
              <a:buClr>
                <a:srgbClr val="000000"/>
              </a:buClr>
              <a:buSzPts val="2600"/>
              <a:buFont typeface="Wingdings" panose="05000000000000000000" pitchFamily="2" charset="2"/>
              <a:buChar char="§"/>
            </a:pPr>
            <a:endParaRPr lang="sv-SE" sz="2600" dirty="0">
              <a:solidFill>
                <a:srgbClr val="005373"/>
              </a:solidFill>
              <a:latin typeface="Calibri"/>
              <a:cs typeface="Calibri"/>
              <a:sym typeface="Calibri"/>
            </a:endParaRPr>
          </a:p>
          <a:p>
            <a:pPr marL="285750" marR="0" lvl="0" indent="-285750" rtl="0">
              <a:lnSpc>
                <a:spcPct val="100000"/>
              </a:lnSpc>
              <a:spcBef>
                <a:spcPts val="0"/>
              </a:spcBef>
              <a:spcAft>
                <a:spcPts val="0"/>
              </a:spcAft>
              <a:buClr>
                <a:srgbClr val="000000"/>
              </a:buClr>
              <a:buSzPts val="2600"/>
              <a:buFont typeface="Wingdings" panose="05000000000000000000" pitchFamily="2" charset="2"/>
              <a:buChar char="§"/>
            </a:pP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5683798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81" name="Google Shape;681;p48"/>
          <p:cNvSpPr/>
          <p:nvPr/>
        </p:nvSpPr>
        <p:spPr>
          <a:xfrm>
            <a:off x="435428" y="-273479"/>
            <a:ext cx="12032342" cy="1851977"/>
          </a:xfrm>
          <a:prstGeom prst="roundRect">
            <a:avLst>
              <a:gd name="adj" fmla="val 8830"/>
            </a:avLst>
          </a:prstGeom>
          <a:solidFill>
            <a:srgbClr val="DB8CA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2" name="Google Shape;682;p48"/>
          <p:cNvSpPr txBox="1"/>
          <p:nvPr/>
        </p:nvSpPr>
        <p:spPr>
          <a:xfrm>
            <a:off x="838200" y="347444"/>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alibri"/>
              <a:buNone/>
            </a:pPr>
            <a:r>
              <a:rPr lang="sv-SE" sz="4400" b="1" i="0" u="none" strike="noStrike" cap="none" dirty="0">
                <a:solidFill>
                  <a:schemeClr val="lt1"/>
                </a:solidFill>
                <a:latin typeface="Calibri"/>
                <a:ea typeface="Calibri"/>
                <a:cs typeface="Calibri"/>
                <a:sym typeface="Calibri"/>
              </a:rPr>
              <a:t>Begränsningar</a:t>
            </a:r>
            <a:endParaRPr sz="1400" b="0" i="0" u="none" strike="noStrike" cap="none" dirty="0">
              <a:solidFill>
                <a:srgbClr val="000000"/>
              </a:solidFill>
              <a:latin typeface="Arial"/>
              <a:ea typeface="Arial"/>
              <a:cs typeface="Arial"/>
              <a:sym typeface="Arial"/>
            </a:endParaRPr>
          </a:p>
        </p:txBody>
      </p:sp>
      <p:sp>
        <p:nvSpPr>
          <p:cNvPr id="683" name="Google Shape;683;p48"/>
          <p:cNvSpPr/>
          <p:nvPr/>
        </p:nvSpPr>
        <p:spPr>
          <a:xfrm>
            <a:off x="1399433" y="2243991"/>
            <a:ext cx="9271525" cy="3961499"/>
          </a:xfrm>
          <a:prstGeom prst="rect">
            <a:avLst/>
          </a:prstGeom>
          <a:noFill/>
          <a:ln>
            <a:noFill/>
          </a:ln>
        </p:spPr>
        <p:txBody>
          <a:bodyPr spcFirstLastPara="1" wrap="square" lIns="91425" tIns="45700" rIns="91425" bIns="45700" anchor="t" anchorCtr="0">
            <a:noAutofit/>
          </a:bodyPr>
          <a:lstStyle/>
          <a:p>
            <a:pPr marR="0" lvl="0" rtl="0">
              <a:lnSpc>
                <a:spcPct val="100000"/>
              </a:lnSpc>
              <a:spcBef>
                <a:spcPts val="0"/>
              </a:spcBef>
              <a:spcAft>
                <a:spcPts val="0"/>
              </a:spcAft>
              <a:buClr>
                <a:srgbClr val="000000"/>
              </a:buClr>
              <a:buSzPts val="2600"/>
            </a:pPr>
            <a:r>
              <a:rPr lang="sv-SE" sz="2600" b="0" i="0" u="none" strike="noStrike" cap="none" dirty="0">
                <a:solidFill>
                  <a:srgbClr val="005373"/>
                </a:solidFill>
                <a:latin typeface="Calibri"/>
                <a:ea typeface="Arial"/>
                <a:cs typeface="Calibri"/>
                <a:sym typeface="Calibri"/>
              </a:rPr>
              <a:t>Arbetsmaterial</a:t>
            </a:r>
            <a:r>
              <a:rPr lang="sv-SE" sz="2600" dirty="0">
                <a:solidFill>
                  <a:srgbClr val="005373"/>
                </a:solidFill>
                <a:latin typeface="Calibri"/>
                <a:cs typeface="Calibri"/>
                <a:sym typeface="Calibri"/>
              </a:rPr>
              <a:t>et finns för grupper med självstigma som kan känna igen sig i uttrycken </a:t>
            </a:r>
            <a:br>
              <a:rPr lang="sv-SE" sz="2600" dirty="0">
                <a:solidFill>
                  <a:srgbClr val="005373"/>
                </a:solidFill>
                <a:latin typeface="Calibri"/>
                <a:cs typeface="Calibri"/>
                <a:sym typeface="Calibri"/>
              </a:rPr>
            </a:br>
            <a:br>
              <a:rPr lang="sv-SE" sz="2600" dirty="0">
                <a:solidFill>
                  <a:srgbClr val="005373"/>
                </a:solidFill>
                <a:latin typeface="Calibri"/>
                <a:cs typeface="Calibri"/>
                <a:sym typeface="Calibri"/>
              </a:rPr>
            </a:br>
            <a:r>
              <a:rPr lang="sv-SE" sz="2600" dirty="0">
                <a:solidFill>
                  <a:srgbClr val="005373"/>
                </a:solidFill>
                <a:latin typeface="Calibri"/>
                <a:cs typeface="Calibri"/>
                <a:sym typeface="Calibri"/>
              </a:rPr>
              <a:t>(1) psykisk sjukdom </a:t>
            </a:r>
            <a:br>
              <a:rPr lang="sv-SE" sz="2600" dirty="0">
                <a:solidFill>
                  <a:srgbClr val="005373"/>
                </a:solidFill>
                <a:latin typeface="Calibri"/>
                <a:cs typeface="Calibri"/>
                <a:sym typeface="Calibri"/>
              </a:rPr>
            </a:br>
            <a:r>
              <a:rPr lang="sv-SE" sz="2600" dirty="0">
                <a:solidFill>
                  <a:srgbClr val="005373"/>
                </a:solidFill>
                <a:latin typeface="Calibri"/>
                <a:cs typeface="Calibri"/>
                <a:sym typeface="Calibri"/>
              </a:rPr>
              <a:t>(2) psykisk ohälsa </a:t>
            </a:r>
          </a:p>
          <a:p>
            <a:pPr marR="0" lvl="0" rtl="0">
              <a:lnSpc>
                <a:spcPct val="100000"/>
              </a:lnSpc>
              <a:spcBef>
                <a:spcPts val="0"/>
              </a:spcBef>
              <a:spcAft>
                <a:spcPts val="0"/>
              </a:spcAft>
              <a:buClr>
                <a:srgbClr val="000000"/>
              </a:buClr>
              <a:buSzPts val="2600"/>
            </a:pPr>
            <a:endParaRPr lang="sv-SE" sz="2600" dirty="0">
              <a:solidFill>
                <a:srgbClr val="005373"/>
              </a:solidFill>
              <a:latin typeface="Calibri"/>
              <a:cs typeface="Calibri"/>
              <a:sym typeface="Calibri"/>
            </a:endParaRPr>
          </a:p>
          <a:p>
            <a:pPr marR="0" lvl="0" rtl="0">
              <a:lnSpc>
                <a:spcPct val="100000"/>
              </a:lnSpc>
              <a:spcBef>
                <a:spcPts val="0"/>
              </a:spcBef>
              <a:spcAft>
                <a:spcPts val="0"/>
              </a:spcAft>
              <a:buClr>
                <a:srgbClr val="000000"/>
              </a:buClr>
              <a:buSzPts val="2600"/>
            </a:pPr>
            <a:r>
              <a:rPr lang="sv-SE" sz="2600" dirty="0">
                <a:solidFill>
                  <a:srgbClr val="005373"/>
                </a:solidFill>
                <a:latin typeface="Calibri"/>
                <a:cs typeface="Calibri"/>
                <a:sym typeface="Calibri"/>
              </a:rPr>
              <a:t>e</a:t>
            </a:r>
            <a:r>
              <a:rPr lang="sv-SE" sz="2600" b="0" i="0" u="none" strike="noStrike" cap="none" dirty="0">
                <a:solidFill>
                  <a:srgbClr val="005373"/>
                </a:solidFill>
                <a:latin typeface="Calibri"/>
                <a:ea typeface="Arial"/>
                <a:cs typeface="Calibri"/>
                <a:sym typeface="Calibri"/>
              </a:rPr>
              <a:t>ller</a:t>
            </a:r>
            <a:r>
              <a:rPr lang="sv-SE" sz="2600" dirty="0">
                <a:solidFill>
                  <a:srgbClr val="005373"/>
                </a:solidFill>
                <a:latin typeface="Calibri"/>
                <a:cs typeface="Calibri"/>
                <a:sym typeface="Calibri"/>
              </a:rPr>
              <a:t> </a:t>
            </a:r>
          </a:p>
          <a:p>
            <a:pPr marR="0" lvl="0" rtl="0">
              <a:lnSpc>
                <a:spcPct val="100000"/>
              </a:lnSpc>
              <a:spcBef>
                <a:spcPts val="0"/>
              </a:spcBef>
              <a:spcAft>
                <a:spcPts val="0"/>
              </a:spcAft>
              <a:buClr>
                <a:srgbClr val="000000"/>
              </a:buClr>
              <a:buSzPts val="2600"/>
            </a:pPr>
            <a:br>
              <a:rPr lang="sv-SE" sz="2600" dirty="0">
                <a:solidFill>
                  <a:srgbClr val="005373"/>
                </a:solidFill>
                <a:latin typeface="Calibri"/>
                <a:cs typeface="Calibri"/>
                <a:sym typeface="Calibri"/>
              </a:rPr>
            </a:br>
            <a:r>
              <a:rPr lang="sv-SE" sz="2600" dirty="0">
                <a:solidFill>
                  <a:srgbClr val="005373"/>
                </a:solidFill>
                <a:latin typeface="Calibri"/>
                <a:cs typeface="Calibri"/>
                <a:sym typeface="Calibri"/>
              </a:rPr>
              <a:t>(3) som är närstående</a:t>
            </a:r>
            <a:endParaRPr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430984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9"/>
          <p:cNvSpPr/>
          <p:nvPr/>
        </p:nvSpPr>
        <p:spPr>
          <a:xfrm>
            <a:off x="435428" y="-391886"/>
            <a:ext cx="12032342" cy="1851977"/>
          </a:xfrm>
          <a:prstGeom prst="roundRect">
            <a:avLst>
              <a:gd name="adj" fmla="val 883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2" name="Google Shape;162;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None/>
            </a:pPr>
            <a:r>
              <a:rPr lang="sv-SE" dirty="0">
                <a:solidFill>
                  <a:schemeClr val="lt1"/>
                </a:solidFill>
              </a:rPr>
              <a:t>4 nivåer av självstigma</a:t>
            </a:r>
            <a:endParaRPr dirty="0">
              <a:solidFill>
                <a:schemeClr val="lt1"/>
              </a:solidFill>
            </a:endParaRPr>
          </a:p>
        </p:txBody>
      </p:sp>
      <p:sp>
        <p:nvSpPr>
          <p:cNvPr id="163" name="Google Shape;163;p9"/>
          <p:cNvSpPr txBox="1">
            <a:spLocks noGrp="1"/>
          </p:cNvSpPr>
          <p:nvPr>
            <p:ph type="body" idx="1"/>
          </p:nvPr>
        </p:nvSpPr>
        <p:spPr>
          <a:xfrm>
            <a:off x="838199" y="2017077"/>
            <a:ext cx="10029825" cy="4351338"/>
          </a:xfrm>
          <a:prstGeom prst="rect">
            <a:avLst/>
          </a:prstGeom>
          <a:noFill/>
          <a:ln>
            <a:noFill/>
          </a:ln>
        </p:spPr>
        <p:txBody>
          <a:bodyPr spcFirstLastPara="1" wrap="square" lIns="91425" tIns="45700" rIns="91425" bIns="45700" anchor="t" anchorCtr="0">
            <a:noAutofit/>
          </a:bodyPr>
          <a:lstStyle/>
          <a:p>
            <a:pPr marL="114300" lvl="0" indent="0" algn="l" rtl="0">
              <a:lnSpc>
                <a:spcPct val="90000"/>
              </a:lnSpc>
              <a:spcBef>
                <a:spcPts val="1000"/>
              </a:spcBef>
              <a:spcAft>
                <a:spcPts val="0"/>
              </a:spcAft>
              <a:buClr>
                <a:schemeClr val="dk1"/>
              </a:buClr>
              <a:buSzPts val="1800"/>
              <a:buNone/>
            </a:pPr>
            <a:r>
              <a:rPr lang="sv-SE" b="1" dirty="0"/>
              <a:t>Medvetenhet</a:t>
            </a:r>
            <a:r>
              <a:rPr lang="sv-SE" dirty="0"/>
              <a:t> om omgivningens attityder och fördomar (</a:t>
            </a:r>
            <a:r>
              <a:rPr lang="sv-SE" dirty="0" err="1"/>
              <a:t>Aware</a:t>
            </a:r>
            <a:r>
              <a:rPr lang="sv-SE" dirty="0"/>
              <a:t>)</a:t>
            </a:r>
            <a:endParaRPr dirty="0"/>
          </a:p>
          <a:p>
            <a:pPr marL="114300" lvl="0" indent="0" algn="l" rtl="0">
              <a:lnSpc>
                <a:spcPct val="90000"/>
              </a:lnSpc>
              <a:spcBef>
                <a:spcPts val="1000"/>
              </a:spcBef>
              <a:spcAft>
                <a:spcPts val="0"/>
              </a:spcAft>
              <a:buClr>
                <a:schemeClr val="dk1"/>
              </a:buClr>
              <a:buSzPts val="1800"/>
              <a:buNone/>
            </a:pPr>
            <a:r>
              <a:rPr lang="sv-SE" b="1" dirty="0"/>
              <a:t>Instämmande</a:t>
            </a:r>
            <a:r>
              <a:rPr lang="sv-SE" dirty="0"/>
              <a:t> i dessa attityder och fördomar (</a:t>
            </a:r>
            <a:r>
              <a:rPr lang="sv-SE" dirty="0" err="1"/>
              <a:t>Agree</a:t>
            </a:r>
            <a:r>
              <a:rPr lang="sv-SE" dirty="0"/>
              <a:t>)</a:t>
            </a:r>
            <a:endParaRPr dirty="0"/>
          </a:p>
          <a:p>
            <a:pPr marL="114300" lvl="0" indent="0" algn="l" rtl="0">
              <a:lnSpc>
                <a:spcPct val="90000"/>
              </a:lnSpc>
              <a:spcBef>
                <a:spcPts val="1000"/>
              </a:spcBef>
              <a:spcAft>
                <a:spcPts val="0"/>
              </a:spcAft>
              <a:buClr>
                <a:schemeClr val="dk1"/>
              </a:buClr>
              <a:buSzPts val="1800"/>
              <a:buNone/>
            </a:pPr>
            <a:r>
              <a:rPr lang="sv-SE" b="1" dirty="0"/>
              <a:t>Tillämpning</a:t>
            </a:r>
            <a:r>
              <a:rPr lang="sv-SE" dirty="0"/>
              <a:t> på den egna personen (</a:t>
            </a:r>
            <a:r>
              <a:rPr lang="sv-SE" dirty="0" err="1"/>
              <a:t>Apply</a:t>
            </a:r>
            <a:r>
              <a:rPr lang="sv-SE" dirty="0"/>
              <a:t>)</a:t>
            </a:r>
            <a:endParaRPr dirty="0"/>
          </a:p>
          <a:p>
            <a:pPr marL="114300" lvl="0" indent="0" algn="l" rtl="0">
              <a:lnSpc>
                <a:spcPct val="90000"/>
              </a:lnSpc>
              <a:spcBef>
                <a:spcPts val="1000"/>
              </a:spcBef>
              <a:spcAft>
                <a:spcPts val="0"/>
              </a:spcAft>
              <a:buClr>
                <a:schemeClr val="dk1"/>
              </a:buClr>
              <a:buSzPts val="1800"/>
              <a:buNone/>
            </a:pPr>
            <a:r>
              <a:rPr lang="sv-SE" b="1" dirty="0"/>
              <a:t>Nedvärdering</a:t>
            </a:r>
            <a:r>
              <a:rPr lang="sv-SE" dirty="0"/>
              <a:t> av den egna personen (Harm)</a:t>
            </a:r>
            <a:endParaRPr dirty="0"/>
          </a:p>
          <a:p>
            <a:pPr marL="114300" lvl="0" indent="0" algn="l" rtl="0">
              <a:lnSpc>
                <a:spcPct val="90000"/>
              </a:lnSpc>
              <a:spcBef>
                <a:spcPts val="1000"/>
              </a:spcBef>
              <a:spcAft>
                <a:spcPts val="0"/>
              </a:spcAft>
              <a:buClr>
                <a:schemeClr val="dk1"/>
              </a:buClr>
              <a:buSzPts val="1800"/>
              <a:buNone/>
            </a:pPr>
            <a:br>
              <a:rPr lang="sv-SE" sz="2400" dirty="0"/>
            </a:br>
            <a:r>
              <a:rPr lang="sv-SE" sz="2400" dirty="0"/>
              <a:t>Successiv internalisering av omgivningens uppfattningar. </a:t>
            </a:r>
            <a:br>
              <a:rPr lang="sv-SE" sz="2400" dirty="0"/>
            </a:br>
            <a:r>
              <a:rPr lang="sv-SE" sz="2400" dirty="0"/>
              <a:t>Gradvis större ”skador” på självuppfattning, självkänsla etc.</a:t>
            </a:r>
          </a:p>
          <a:p>
            <a:pPr marL="114300" lvl="0" indent="0" algn="l" rtl="0">
              <a:lnSpc>
                <a:spcPct val="90000"/>
              </a:lnSpc>
              <a:spcBef>
                <a:spcPts val="1000"/>
              </a:spcBef>
              <a:spcAft>
                <a:spcPts val="0"/>
              </a:spcAft>
              <a:buClr>
                <a:schemeClr val="dk1"/>
              </a:buClr>
              <a:buSzPts val="1800"/>
              <a:buNone/>
            </a:pPr>
            <a:r>
              <a:rPr lang="sv-SE" sz="2400" dirty="0"/>
              <a:t>Tillgång till SSMI-</a:t>
            </a:r>
            <a:r>
              <a:rPr lang="sv-SE" sz="2400" dirty="0" err="1"/>
              <a:t>sf</a:t>
            </a:r>
            <a:r>
              <a:rPr lang="sv-SE" sz="2400" dirty="0"/>
              <a:t> som mätskala</a:t>
            </a:r>
            <a:endParaRPr sz="2400" dirty="0"/>
          </a:p>
          <a:p>
            <a:pPr marL="0" lvl="0" indent="0" algn="l" rtl="0">
              <a:lnSpc>
                <a:spcPct val="90000"/>
              </a:lnSpc>
              <a:spcBef>
                <a:spcPts val="0"/>
              </a:spcBef>
              <a:spcAft>
                <a:spcPts val="0"/>
              </a:spcAft>
              <a:buSzPts val="3200"/>
              <a:buNone/>
            </a:pP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81" name="Google Shape;681;p48"/>
          <p:cNvSpPr/>
          <p:nvPr/>
        </p:nvSpPr>
        <p:spPr>
          <a:xfrm>
            <a:off x="449282" y="-273479"/>
            <a:ext cx="12032342" cy="1851977"/>
          </a:xfrm>
          <a:prstGeom prst="roundRect">
            <a:avLst>
              <a:gd name="adj" fmla="val 883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2" name="Google Shape;682;p48"/>
          <p:cNvSpPr txBox="1"/>
          <p:nvPr/>
        </p:nvSpPr>
        <p:spPr>
          <a:xfrm>
            <a:off x="838200" y="347444"/>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alibri"/>
              <a:buNone/>
            </a:pPr>
            <a:r>
              <a:rPr lang="sv-SE" sz="4400" b="1" i="0" u="none" strike="noStrike" cap="none" dirty="0">
                <a:solidFill>
                  <a:schemeClr val="lt1"/>
                </a:solidFill>
                <a:latin typeface="Calibri"/>
                <a:ea typeface="Calibri"/>
                <a:cs typeface="Calibri"/>
                <a:sym typeface="Calibri"/>
              </a:rPr>
              <a:t>NECT </a:t>
            </a:r>
            <a:r>
              <a:rPr lang="sv-SE" sz="4400" i="0" u="none" strike="noStrike" cap="none" dirty="0">
                <a:solidFill>
                  <a:schemeClr val="lt1"/>
                </a:solidFill>
                <a:latin typeface="Calibri"/>
                <a:ea typeface="Calibri"/>
                <a:cs typeface="Calibri"/>
                <a:sym typeface="Calibri"/>
              </a:rPr>
              <a:t>för närstående</a:t>
            </a:r>
            <a:endParaRPr sz="1400" i="0" u="none" strike="noStrike" cap="none" dirty="0">
              <a:solidFill>
                <a:srgbClr val="000000"/>
              </a:solidFill>
              <a:latin typeface="Arial"/>
              <a:ea typeface="Arial"/>
              <a:cs typeface="Arial"/>
              <a:sym typeface="Arial"/>
            </a:endParaRPr>
          </a:p>
        </p:txBody>
      </p:sp>
      <p:sp>
        <p:nvSpPr>
          <p:cNvPr id="683" name="Google Shape;683;p48"/>
          <p:cNvSpPr/>
          <p:nvPr/>
        </p:nvSpPr>
        <p:spPr>
          <a:xfrm>
            <a:off x="1399433" y="2243991"/>
            <a:ext cx="9271525" cy="3961499"/>
          </a:xfrm>
          <a:prstGeom prst="rect">
            <a:avLst/>
          </a:prstGeom>
          <a:noFill/>
          <a:ln>
            <a:noFill/>
          </a:ln>
        </p:spPr>
        <p:txBody>
          <a:bodyPr spcFirstLastPara="1" wrap="square" lIns="91425" tIns="45700" rIns="91425" bIns="45700" anchor="t" anchorCtr="0">
            <a:noAutofit/>
          </a:bodyPr>
          <a:lstStyle/>
          <a:p>
            <a:pPr marL="285750" marR="0" lvl="0" indent="-285750" rtl="0">
              <a:lnSpc>
                <a:spcPct val="100000"/>
              </a:lnSpc>
              <a:spcBef>
                <a:spcPts val="0"/>
              </a:spcBef>
              <a:spcAft>
                <a:spcPts val="0"/>
              </a:spcAft>
              <a:buClr>
                <a:srgbClr val="000000"/>
              </a:buClr>
              <a:buSzPts val="2600"/>
              <a:buFont typeface="Wingdings" panose="05000000000000000000" pitchFamily="2" charset="2"/>
              <a:buChar char="§"/>
            </a:pPr>
            <a:r>
              <a:rPr lang="sv-SE" sz="2600" dirty="0">
                <a:solidFill>
                  <a:srgbClr val="005373"/>
                </a:solidFill>
                <a:latin typeface="Calibri"/>
                <a:cs typeface="Calibri"/>
                <a:sym typeface="Calibri"/>
              </a:rPr>
              <a:t>NECT har testats i en pilotomgång med ett anpassat arbetsmaterial för en grupp </a:t>
            </a:r>
            <a:r>
              <a:rPr lang="sv-SE" sz="2600" b="1" dirty="0">
                <a:solidFill>
                  <a:srgbClr val="005373"/>
                </a:solidFill>
                <a:latin typeface="Calibri"/>
                <a:cs typeface="Calibri"/>
                <a:sym typeface="Calibri"/>
              </a:rPr>
              <a:t>närstående</a:t>
            </a:r>
            <a:r>
              <a:rPr lang="sv-SE" sz="2600" dirty="0">
                <a:solidFill>
                  <a:srgbClr val="005373"/>
                </a:solidFill>
                <a:latin typeface="Calibri"/>
                <a:cs typeface="Calibri"/>
                <a:sym typeface="Calibri"/>
              </a:rPr>
              <a:t> vid en psykiatrisk mottagning i Göteborg (2021).  </a:t>
            </a:r>
            <a:br>
              <a:rPr lang="sv-SE" sz="2600" dirty="0">
                <a:solidFill>
                  <a:srgbClr val="005373"/>
                </a:solidFill>
                <a:latin typeface="Calibri"/>
                <a:cs typeface="Calibri"/>
                <a:sym typeface="Calibri"/>
              </a:rPr>
            </a:br>
            <a:endParaRPr lang="sv-SE" sz="2600" dirty="0">
              <a:solidFill>
                <a:srgbClr val="005373"/>
              </a:solidFill>
              <a:latin typeface="Calibri"/>
              <a:cs typeface="Calibri"/>
              <a:sym typeface="Calibri"/>
            </a:endParaRPr>
          </a:p>
          <a:p>
            <a:pPr marL="285750" marR="0" lvl="0" indent="-285750" rtl="0">
              <a:lnSpc>
                <a:spcPct val="100000"/>
              </a:lnSpc>
              <a:spcBef>
                <a:spcPts val="0"/>
              </a:spcBef>
              <a:spcAft>
                <a:spcPts val="0"/>
              </a:spcAft>
              <a:buClr>
                <a:srgbClr val="000000"/>
              </a:buClr>
              <a:buSzPts val="2600"/>
              <a:buFont typeface="Wingdings" panose="05000000000000000000" pitchFamily="2" charset="2"/>
              <a:buChar char="§"/>
            </a:pPr>
            <a:r>
              <a:rPr lang="sv-SE" sz="2600" b="0" i="0" u="none" strike="noStrike" cap="none" dirty="0">
                <a:solidFill>
                  <a:srgbClr val="005373"/>
                </a:solidFill>
                <a:latin typeface="Calibri"/>
                <a:ea typeface="Arial"/>
                <a:cs typeface="Calibri"/>
                <a:sym typeface="Calibri"/>
              </a:rPr>
              <a:t>Materialet finns </a:t>
            </a:r>
            <a:r>
              <a:rPr lang="sv-SE" sz="2600" b="0" i="0" u="none" strike="noStrike" cap="none">
                <a:solidFill>
                  <a:srgbClr val="005373"/>
                </a:solidFill>
                <a:latin typeface="Calibri"/>
                <a:ea typeface="Arial"/>
                <a:cs typeface="Calibri"/>
                <a:sym typeface="Calibri"/>
              </a:rPr>
              <a:t>för nedladdning</a:t>
            </a:r>
            <a:br>
              <a:rPr lang="sv-SE" sz="2600" b="0" i="0" u="none" strike="noStrike" cap="none" dirty="0">
                <a:solidFill>
                  <a:srgbClr val="005373"/>
                </a:solidFill>
                <a:latin typeface="Calibri"/>
                <a:ea typeface="Arial"/>
                <a:cs typeface="Calibri"/>
                <a:sym typeface="Calibri"/>
              </a:rPr>
            </a:br>
            <a:endParaRPr lang="sv-SE" sz="2600" b="0" i="0" u="none" strike="noStrike" cap="none" dirty="0">
              <a:solidFill>
                <a:srgbClr val="005373"/>
              </a:solidFill>
              <a:latin typeface="Calibri"/>
              <a:ea typeface="Arial"/>
              <a:cs typeface="Calibri"/>
              <a:sym typeface="Calibri"/>
            </a:endParaRPr>
          </a:p>
          <a:p>
            <a:pPr marR="0" lvl="0" rtl="0">
              <a:lnSpc>
                <a:spcPct val="100000"/>
              </a:lnSpc>
              <a:spcBef>
                <a:spcPts val="0"/>
              </a:spcBef>
              <a:spcAft>
                <a:spcPts val="0"/>
              </a:spcAft>
              <a:buClr>
                <a:srgbClr val="000000"/>
              </a:buClr>
              <a:buSzPts val="2600"/>
            </a:pPr>
            <a:r>
              <a:rPr lang="sv-SE" sz="2600" dirty="0">
                <a:solidFill>
                  <a:srgbClr val="005373"/>
                </a:solidFill>
                <a:latin typeface="Calibri"/>
                <a:cs typeface="Calibri"/>
                <a:sym typeface="Calibri"/>
              </a:rPr>
              <a:t>   </a:t>
            </a:r>
            <a:r>
              <a:rPr lang="sv-SE" sz="2600" b="0" i="0" u="none" strike="noStrike" cap="none" dirty="0">
                <a:solidFill>
                  <a:srgbClr val="005373"/>
                </a:solidFill>
                <a:latin typeface="Calibri"/>
                <a:ea typeface="Arial"/>
                <a:cs typeface="Calibri"/>
                <a:sym typeface="Calibri"/>
              </a:rPr>
              <a:t> </a:t>
            </a:r>
            <a:r>
              <a:rPr lang="sv-SE" sz="2400" b="0" i="1" u="none" strike="noStrike" cap="none" dirty="0">
                <a:solidFill>
                  <a:srgbClr val="0070C0"/>
                </a:solidFill>
                <a:latin typeface="Calibri"/>
                <a:ea typeface="Arial"/>
                <a:cs typeface="Calibri"/>
                <a:sym typeface="Calibri"/>
                <a:hlinkClick r:id="rId3">
                  <a:extLst>
                    <a:ext uri="{A12FA001-AC4F-418D-AE19-62706E023703}">
                      <ahyp:hlinkClr xmlns:ahyp="http://schemas.microsoft.com/office/drawing/2018/hyperlinkcolor" val="tx"/>
                    </a:ext>
                  </a:extLst>
                </a:hlinkClick>
              </a:rPr>
              <a:t>http://www.abrams.nu</a:t>
            </a:r>
            <a:endParaRPr lang="sv-SE" sz="2400" b="0" i="1" u="none" strike="noStrike" cap="none" dirty="0">
              <a:solidFill>
                <a:srgbClr val="0070C0"/>
              </a:solidFill>
              <a:latin typeface="Calibri"/>
              <a:ea typeface="Arial"/>
              <a:cs typeface="Calibri"/>
              <a:sym typeface="Calibri"/>
            </a:endParaRPr>
          </a:p>
          <a:p>
            <a:pPr marR="0" lvl="0" rtl="0">
              <a:lnSpc>
                <a:spcPct val="100000"/>
              </a:lnSpc>
              <a:spcBef>
                <a:spcPts val="0"/>
              </a:spcBef>
              <a:spcAft>
                <a:spcPts val="0"/>
              </a:spcAft>
              <a:buClr>
                <a:srgbClr val="000000"/>
              </a:buClr>
              <a:buSzPts val="2600"/>
            </a:pPr>
            <a:endParaRPr lang="sv-SE" sz="2600" b="0" i="0" u="none" strike="noStrike" cap="none" dirty="0">
              <a:solidFill>
                <a:srgbClr val="005373"/>
              </a:solidFill>
              <a:latin typeface="Calibri"/>
              <a:ea typeface="Arial"/>
              <a:cs typeface="Calibri"/>
              <a:sym typeface="Calibri"/>
            </a:endParaRPr>
          </a:p>
        </p:txBody>
      </p:sp>
    </p:spTree>
    <p:extLst>
      <p:ext uri="{BB962C8B-B14F-4D97-AF65-F5344CB8AC3E}">
        <p14:creationId xmlns:p14="http://schemas.microsoft.com/office/powerpoint/2010/main" val="41721803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p:nvPr/>
        </p:nvSpPr>
        <p:spPr>
          <a:xfrm>
            <a:off x="435428" y="-391886"/>
            <a:ext cx="12032342" cy="1851977"/>
          </a:xfrm>
          <a:prstGeom prst="roundRect">
            <a:avLst>
              <a:gd name="adj" fmla="val 883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sv-SE" dirty="0">
                <a:solidFill>
                  <a:schemeClr val="lt1"/>
                </a:solidFill>
                <a:latin typeface="Calibri"/>
                <a:ea typeface="Calibri"/>
                <a:cs typeface="Calibri"/>
                <a:sym typeface="Calibri"/>
              </a:rPr>
              <a:t>NECT </a:t>
            </a:r>
            <a:r>
              <a:rPr lang="sv-SE" dirty="0">
                <a:solidFill>
                  <a:schemeClr val="lt1"/>
                </a:solidFill>
              </a:rPr>
              <a:t>för närstående</a:t>
            </a:r>
            <a:endParaRPr dirty="0"/>
          </a:p>
        </p:txBody>
      </p:sp>
      <p:sp>
        <p:nvSpPr>
          <p:cNvPr id="97" name="Google Shape;97;p2"/>
          <p:cNvSpPr txBox="1">
            <a:spLocks noGrp="1"/>
          </p:cNvSpPr>
          <p:nvPr>
            <p:ph type="body" idx="1"/>
          </p:nvPr>
        </p:nvSpPr>
        <p:spPr>
          <a:xfrm>
            <a:off x="838200" y="1825625"/>
            <a:ext cx="9670576" cy="5032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sv-SE" sz="2400" dirty="0"/>
              <a:t>Ändringar i manual och arbetsbok</a:t>
            </a:r>
            <a:endParaRPr sz="2400" dirty="0"/>
          </a:p>
        </p:txBody>
      </p:sp>
      <p:cxnSp>
        <p:nvCxnSpPr>
          <p:cNvPr id="98" name="Google Shape;98;p2"/>
          <p:cNvCxnSpPr/>
          <p:nvPr/>
        </p:nvCxnSpPr>
        <p:spPr>
          <a:xfrm>
            <a:off x="942975" y="2328863"/>
            <a:ext cx="10158413" cy="0"/>
          </a:xfrm>
          <a:prstGeom prst="straightConnector1">
            <a:avLst/>
          </a:prstGeom>
          <a:noFill/>
          <a:ln w="19050" cap="flat" cmpd="sng">
            <a:solidFill>
              <a:schemeClr val="accent1"/>
            </a:solidFill>
            <a:prstDash val="solid"/>
            <a:miter lim="800000"/>
            <a:headEnd type="none" w="sm" len="sm"/>
            <a:tailEnd type="none" w="sm" len="sm"/>
          </a:ln>
        </p:spPr>
      </p:cxnSp>
      <p:sp>
        <p:nvSpPr>
          <p:cNvPr id="100" name="Google Shape;100;p2"/>
          <p:cNvSpPr txBox="1"/>
          <p:nvPr/>
        </p:nvSpPr>
        <p:spPr>
          <a:xfrm>
            <a:off x="942975" y="2563504"/>
            <a:ext cx="9967030" cy="3605400"/>
          </a:xfrm>
          <a:prstGeom prst="rect">
            <a:avLst/>
          </a:prstGeom>
          <a:noFill/>
          <a:ln>
            <a:noFill/>
          </a:ln>
        </p:spPr>
        <p:txBody>
          <a:bodyPr spcFirstLastPara="1" wrap="square" lIns="91425" tIns="45700" rIns="91425" bIns="45700" anchor="t" anchorCtr="0">
            <a:noAutofit/>
          </a:bodyPr>
          <a:lstStyle/>
          <a:p>
            <a:pPr marL="342900" indent="-342900">
              <a:spcAft>
                <a:spcPts val="800"/>
              </a:spcAft>
              <a:buFont typeface="Wingdings" pitchFamily="2" charset="2"/>
              <a:buChar char="§"/>
            </a:pPr>
            <a:endParaRPr lang="sv-SE" sz="2400" dirty="0">
              <a:effectLst/>
              <a:latin typeface="Calibri" panose="020F0502020204030204" pitchFamily="34" charset="0"/>
              <a:ea typeface="Calibri" panose="020F0502020204030204" pitchFamily="34" charset="0"/>
              <a:cs typeface="Tahoma" panose="020B0604030504040204" pitchFamily="34" charset="0"/>
            </a:endParaRPr>
          </a:p>
          <a:p>
            <a:pPr marL="342900" indent="-342900">
              <a:spcAft>
                <a:spcPts val="800"/>
              </a:spcAft>
              <a:buFont typeface="Wingdings" pitchFamily="2" charset="2"/>
              <a:buChar char="§"/>
            </a:pPr>
            <a:r>
              <a:rPr lang="sv-SE" sz="2400" dirty="0">
                <a:effectLst/>
                <a:latin typeface="Calibri" panose="020F0502020204030204" pitchFamily="34" charset="0"/>
                <a:ea typeface="Calibri" panose="020F0502020204030204" pitchFamily="34" charset="0"/>
                <a:cs typeface="Tahoma" panose="020B0604030504040204" pitchFamily="34" charset="0"/>
              </a:rPr>
              <a:t>Omarbetat språk, t ex frågeformuleringar för att passa närståendes situation.</a:t>
            </a:r>
          </a:p>
          <a:p>
            <a:pPr marL="342900" indent="-342900">
              <a:spcAft>
                <a:spcPts val="800"/>
              </a:spcAft>
              <a:buFont typeface="Wingdings" pitchFamily="2" charset="2"/>
              <a:buChar char="§"/>
            </a:pPr>
            <a:r>
              <a:rPr lang="sv-SE" sz="2400" dirty="0">
                <a:effectLst/>
                <a:latin typeface="Calibri" panose="020F0502020204030204" pitchFamily="34" charset="0"/>
                <a:ea typeface="Calibri" panose="020F0502020204030204" pitchFamily="34" charset="0"/>
                <a:cs typeface="Tahoma" panose="020B0604030504040204" pitchFamily="34" charset="0"/>
              </a:rPr>
              <a:t>Omarbetade problemformuleringar så att det kan fungera i diskussion med närstående.</a:t>
            </a:r>
          </a:p>
          <a:p>
            <a:pPr marL="342900" indent="-342900">
              <a:spcAft>
                <a:spcPts val="800"/>
              </a:spcAft>
              <a:buFont typeface="Wingdings" pitchFamily="2" charset="2"/>
              <a:buChar char="§"/>
            </a:pPr>
            <a:r>
              <a:rPr lang="sv-SE" sz="2400" dirty="0">
                <a:latin typeface="Calibri" panose="020F0502020204030204" pitchFamily="34" charset="0"/>
                <a:ea typeface="Calibri" panose="020F0502020204030204" pitchFamily="34" charset="0"/>
                <a:cs typeface="Tahoma" panose="020B0604030504040204" pitchFamily="34" charset="0"/>
              </a:rPr>
              <a:t>Sammanslagen manual</a:t>
            </a:r>
            <a:r>
              <a:rPr lang="sv-SE" sz="2400" dirty="0">
                <a:effectLst/>
                <a:latin typeface="Calibri" panose="020F0502020204030204" pitchFamily="34" charset="0"/>
                <a:ea typeface="Calibri" panose="020F0502020204030204" pitchFamily="34" charset="0"/>
                <a:cs typeface="Tahoma" panose="020B0604030504040204" pitchFamily="34" charset="0"/>
              </a:rPr>
              <a:t> för gruppledare och arbetsbok för deltagare till ett</a:t>
            </a:r>
            <a:br>
              <a:rPr lang="sv-SE" sz="2400" dirty="0">
                <a:effectLst/>
                <a:latin typeface="Calibri" panose="020F0502020204030204" pitchFamily="34" charset="0"/>
                <a:ea typeface="Calibri" panose="020F0502020204030204" pitchFamily="34" charset="0"/>
                <a:cs typeface="Tahoma" panose="020B0604030504040204" pitchFamily="34" charset="0"/>
              </a:rPr>
            </a:br>
            <a:r>
              <a:rPr lang="sv-SE" sz="2400" dirty="0">
                <a:effectLst/>
                <a:latin typeface="Calibri" panose="020F0502020204030204" pitchFamily="34" charset="0"/>
                <a:ea typeface="Calibri" panose="020F0502020204030204" pitchFamily="34" charset="0"/>
                <a:cs typeface="Tahoma" panose="020B0604030504040204" pitchFamily="34" charset="0"/>
              </a:rPr>
              <a:t>och samma dokument. </a:t>
            </a:r>
            <a:endParaRPr lang="sv-SE" sz="2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p:nvPr/>
        </p:nvSpPr>
        <p:spPr>
          <a:xfrm>
            <a:off x="435428" y="-391886"/>
            <a:ext cx="12032342" cy="1851977"/>
          </a:xfrm>
          <a:prstGeom prst="roundRect">
            <a:avLst>
              <a:gd name="adj" fmla="val 883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sv-SE" dirty="0">
                <a:solidFill>
                  <a:schemeClr val="lt1"/>
                </a:solidFill>
                <a:latin typeface="Calibri"/>
                <a:ea typeface="Calibri"/>
                <a:cs typeface="Calibri"/>
                <a:sym typeface="Calibri"/>
              </a:rPr>
              <a:t>NECT </a:t>
            </a:r>
            <a:r>
              <a:rPr lang="sv-SE" dirty="0">
                <a:solidFill>
                  <a:schemeClr val="lt1"/>
                </a:solidFill>
              </a:rPr>
              <a:t>för närstående</a:t>
            </a:r>
            <a:endParaRPr dirty="0"/>
          </a:p>
        </p:txBody>
      </p:sp>
      <p:sp>
        <p:nvSpPr>
          <p:cNvPr id="97" name="Google Shape;97;p2"/>
          <p:cNvSpPr txBox="1">
            <a:spLocks noGrp="1"/>
          </p:cNvSpPr>
          <p:nvPr>
            <p:ph type="body" idx="1"/>
          </p:nvPr>
        </p:nvSpPr>
        <p:spPr>
          <a:xfrm>
            <a:off x="838200" y="1825625"/>
            <a:ext cx="9670576" cy="5032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sv-SE" sz="2400" dirty="0"/>
              <a:t>Omfattning</a:t>
            </a:r>
            <a:endParaRPr sz="2400" dirty="0"/>
          </a:p>
        </p:txBody>
      </p:sp>
      <p:cxnSp>
        <p:nvCxnSpPr>
          <p:cNvPr id="98" name="Google Shape;98;p2"/>
          <p:cNvCxnSpPr/>
          <p:nvPr/>
        </p:nvCxnSpPr>
        <p:spPr>
          <a:xfrm>
            <a:off x="942975" y="2328863"/>
            <a:ext cx="10158413" cy="0"/>
          </a:xfrm>
          <a:prstGeom prst="straightConnector1">
            <a:avLst/>
          </a:prstGeom>
          <a:noFill/>
          <a:ln w="19050" cap="flat" cmpd="sng">
            <a:solidFill>
              <a:schemeClr val="accent1"/>
            </a:solidFill>
            <a:prstDash val="solid"/>
            <a:miter lim="800000"/>
            <a:headEnd type="none" w="sm" len="sm"/>
            <a:tailEnd type="none" w="sm" len="sm"/>
          </a:ln>
        </p:spPr>
      </p:cxnSp>
      <p:sp>
        <p:nvSpPr>
          <p:cNvPr id="100" name="Google Shape;100;p2"/>
          <p:cNvSpPr txBox="1"/>
          <p:nvPr/>
        </p:nvSpPr>
        <p:spPr>
          <a:xfrm>
            <a:off x="942975" y="2563504"/>
            <a:ext cx="9967030" cy="3605400"/>
          </a:xfrm>
          <a:prstGeom prst="rect">
            <a:avLst/>
          </a:prstGeom>
          <a:noFill/>
          <a:ln>
            <a:noFill/>
          </a:ln>
        </p:spPr>
        <p:txBody>
          <a:bodyPr spcFirstLastPara="1" wrap="square" lIns="91425" tIns="45700" rIns="91425" bIns="45700" anchor="t" anchorCtr="0">
            <a:noAutofit/>
          </a:bodyPr>
          <a:lstStyle/>
          <a:p>
            <a:pPr marL="457200" indent="-457200">
              <a:lnSpc>
                <a:spcPct val="150000"/>
              </a:lnSpc>
              <a:spcAft>
                <a:spcPts val="800"/>
              </a:spcAft>
              <a:buFont typeface="Wingdings" pitchFamily="2" charset="2"/>
              <a:buChar char="§"/>
            </a:pPr>
            <a:endParaRPr lang="sv-SE" sz="2800" dirty="0">
              <a:effectLst/>
              <a:latin typeface="Calibri" panose="020F0502020204030204" pitchFamily="34" charset="0"/>
              <a:ea typeface="Calibri" panose="020F0502020204030204" pitchFamily="34" charset="0"/>
              <a:cs typeface="Tahoma" panose="020B0604030504040204" pitchFamily="34" charset="0"/>
            </a:endParaRPr>
          </a:p>
          <a:p>
            <a:pPr marL="457200" indent="-457200">
              <a:lnSpc>
                <a:spcPct val="150000"/>
              </a:lnSpc>
              <a:spcAft>
                <a:spcPts val="800"/>
              </a:spcAft>
              <a:buFont typeface="Wingdings" pitchFamily="2" charset="2"/>
              <a:buChar char="§"/>
            </a:pPr>
            <a:r>
              <a:rPr lang="sv-SE" sz="2800" dirty="0">
                <a:effectLst/>
                <a:latin typeface="Calibri" panose="020F0502020204030204" pitchFamily="34" charset="0"/>
                <a:ea typeface="Calibri" panose="020F0502020204030204" pitchFamily="34" charset="0"/>
                <a:cs typeface="Tahoma" panose="020B0604030504040204" pitchFamily="34" charset="0"/>
              </a:rPr>
              <a:t>NECT för </a:t>
            </a:r>
            <a:r>
              <a:rPr lang="sv-SE" sz="2800" dirty="0">
                <a:latin typeface="Calibri" panose="020F0502020204030204" pitchFamily="34" charset="0"/>
                <a:ea typeface="Calibri" panose="020F0502020204030204" pitchFamily="34" charset="0"/>
                <a:cs typeface="Tahoma" panose="020B0604030504040204" pitchFamily="34" charset="0"/>
              </a:rPr>
              <a:t>egenerfarna</a:t>
            </a:r>
            <a:r>
              <a:rPr lang="sv-SE" sz="2800" dirty="0">
                <a:effectLst/>
                <a:latin typeface="Calibri" panose="020F0502020204030204" pitchFamily="34" charset="0"/>
                <a:ea typeface="Calibri" panose="020F0502020204030204" pitchFamily="34" charset="0"/>
                <a:cs typeface="Tahoma" panose="020B0604030504040204" pitchFamily="34" charset="0"/>
              </a:rPr>
              <a:t>:    20 x 1 timme  = 20 timmar</a:t>
            </a:r>
          </a:p>
          <a:p>
            <a:pPr marL="457200" indent="-457200">
              <a:lnSpc>
                <a:spcPct val="150000"/>
              </a:lnSpc>
              <a:spcAft>
                <a:spcPts val="800"/>
              </a:spcAft>
              <a:buFont typeface="Wingdings" pitchFamily="2" charset="2"/>
              <a:buChar char="§"/>
            </a:pPr>
            <a:r>
              <a:rPr lang="sv-SE" sz="2800" dirty="0">
                <a:effectLst/>
                <a:latin typeface="Calibri" panose="020F0502020204030204" pitchFamily="34" charset="0"/>
                <a:ea typeface="Calibri" panose="020F0502020204030204" pitchFamily="34" charset="0"/>
                <a:cs typeface="Tahoma" panose="020B0604030504040204" pitchFamily="34" charset="0"/>
              </a:rPr>
              <a:t>NECT för närstående:     6 x 2 timmar = 12 timmar</a:t>
            </a:r>
            <a:br>
              <a:rPr lang="sv-SE" sz="2800" dirty="0">
                <a:effectLst/>
                <a:latin typeface="Calibri" panose="020F0502020204030204" pitchFamily="34" charset="0"/>
                <a:ea typeface="Calibri" panose="020F0502020204030204" pitchFamily="34" charset="0"/>
                <a:cs typeface="Tahoma" panose="020B0604030504040204" pitchFamily="34" charset="0"/>
              </a:rPr>
            </a:br>
            <a:r>
              <a:rPr lang="sv-SE" sz="2800" dirty="0">
                <a:effectLst/>
                <a:latin typeface="Calibri" panose="020F0502020204030204" pitchFamily="34" charset="0"/>
                <a:ea typeface="Calibri" panose="020F0502020204030204" pitchFamily="34" charset="0"/>
                <a:cs typeface="Tahoma" panose="020B0604030504040204" pitchFamily="34" charset="0"/>
              </a:rPr>
              <a:t>(tidig kvällstid)</a:t>
            </a:r>
          </a:p>
        </p:txBody>
      </p:sp>
    </p:spTree>
    <p:extLst>
      <p:ext uri="{BB962C8B-B14F-4D97-AF65-F5344CB8AC3E}">
        <p14:creationId xmlns:p14="http://schemas.microsoft.com/office/powerpoint/2010/main" val="18682095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p:nvPr/>
        </p:nvSpPr>
        <p:spPr>
          <a:xfrm>
            <a:off x="435428" y="-391886"/>
            <a:ext cx="12032342" cy="1851977"/>
          </a:xfrm>
          <a:prstGeom prst="roundRect">
            <a:avLst>
              <a:gd name="adj" fmla="val 883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sv-SE" dirty="0">
                <a:solidFill>
                  <a:schemeClr val="lt1"/>
                </a:solidFill>
                <a:latin typeface="Calibri"/>
                <a:ea typeface="Calibri"/>
                <a:cs typeface="Calibri"/>
                <a:sym typeface="Calibri"/>
              </a:rPr>
              <a:t>NECT </a:t>
            </a:r>
            <a:r>
              <a:rPr lang="sv-SE" dirty="0">
                <a:solidFill>
                  <a:schemeClr val="lt1"/>
                </a:solidFill>
              </a:rPr>
              <a:t>för närstående</a:t>
            </a:r>
            <a:endParaRPr dirty="0"/>
          </a:p>
        </p:txBody>
      </p:sp>
      <p:sp>
        <p:nvSpPr>
          <p:cNvPr id="97" name="Google Shape;97;p2"/>
          <p:cNvSpPr txBox="1">
            <a:spLocks noGrp="1"/>
          </p:cNvSpPr>
          <p:nvPr>
            <p:ph type="body" idx="1"/>
          </p:nvPr>
        </p:nvSpPr>
        <p:spPr>
          <a:xfrm>
            <a:off x="838200" y="1825625"/>
            <a:ext cx="9670576" cy="5032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endParaRPr sz="2400" dirty="0"/>
          </a:p>
        </p:txBody>
      </p:sp>
      <p:cxnSp>
        <p:nvCxnSpPr>
          <p:cNvPr id="98" name="Google Shape;98;p2"/>
          <p:cNvCxnSpPr/>
          <p:nvPr/>
        </p:nvCxnSpPr>
        <p:spPr>
          <a:xfrm>
            <a:off x="942975" y="2328863"/>
            <a:ext cx="10158413" cy="0"/>
          </a:xfrm>
          <a:prstGeom prst="straightConnector1">
            <a:avLst/>
          </a:prstGeom>
          <a:noFill/>
          <a:ln w="19050" cap="flat" cmpd="sng">
            <a:solidFill>
              <a:schemeClr val="accent1"/>
            </a:solidFill>
            <a:prstDash val="solid"/>
            <a:miter lim="800000"/>
            <a:headEnd type="none" w="sm" len="sm"/>
            <a:tailEnd type="none" w="sm" len="sm"/>
          </a:ln>
        </p:spPr>
      </p:cxnSp>
      <p:sp>
        <p:nvSpPr>
          <p:cNvPr id="100" name="Google Shape;100;p2"/>
          <p:cNvSpPr txBox="1"/>
          <p:nvPr/>
        </p:nvSpPr>
        <p:spPr>
          <a:xfrm>
            <a:off x="942975" y="2563504"/>
            <a:ext cx="9967030" cy="3605400"/>
          </a:xfrm>
          <a:prstGeom prst="rect">
            <a:avLst/>
          </a:prstGeom>
          <a:noFill/>
          <a:ln>
            <a:noFill/>
          </a:ln>
        </p:spPr>
        <p:txBody>
          <a:bodyPr spcFirstLastPara="1" wrap="square" lIns="91425" tIns="45700" rIns="91425" bIns="45700" anchor="t" anchorCtr="0">
            <a:noAutofit/>
          </a:bodyPr>
          <a:lstStyle/>
          <a:p>
            <a:pPr marL="457200" indent="-457200">
              <a:lnSpc>
                <a:spcPct val="150000"/>
              </a:lnSpc>
              <a:spcAft>
                <a:spcPts val="800"/>
              </a:spcAft>
              <a:buFont typeface="Wingdings" pitchFamily="2" charset="2"/>
              <a:buChar char="§"/>
            </a:pPr>
            <a:r>
              <a:rPr lang="sv-SE" sz="2800" dirty="0">
                <a:effectLst/>
                <a:latin typeface="Calibri" panose="020F0502020204030204" pitchFamily="34" charset="0"/>
                <a:ea typeface="Calibri" panose="020F0502020204030204" pitchFamily="34" charset="0"/>
                <a:cs typeface="Tahoma" panose="020B0604030504040204" pitchFamily="34" charset="0"/>
              </a:rPr>
              <a:t>Mindre undervisning om stigma och självstigma</a:t>
            </a:r>
          </a:p>
          <a:p>
            <a:pPr marL="457200" indent="-457200">
              <a:lnSpc>
                <a:spcPct val="150000"/>
              </a:lnSpc>
              <a:spcAft>
                <a:spcPts val="800"/>
              </a:spcAft>
              <a:buFont typeface="Wingdings" pitchFamily="2" charset="2"/>
              <a:buChar char="§"/>
            </a:pPr>
            <a:r>
              <a:rPr lang="sv-SE" sz="2800" dirty="0">
                <a:latin typeface="Calibri" panose="020F0502020204030204" pitchFamily="34" charset="0"/>
                <a:ea typeface="Calibri" panose="020F0502020204030204" pitchFamily="34" charset="0"/>
                <a:cs typeface="Tahoma" panose="020B0604030504040204" pitchFamily="34" charset="0"/>
              </a:rPr>
              <a:t>Mer utrymme för diskussion och erfarenhetsutbyte</a:t>
            </a:r>
          </a:p>
          <a:p>
            <a:pPr marL="457200" indent="-457200">
              <a:lnSpc>
                <a:spcPct val="150000"/>
              </a:lnSpc>
              <a:spcAft>
                <a:spcPts val="800"/>
              </a:spcAft>
              <a:buFont typeface="Wingdings" pitchFamily="2" charset="2"/>
              <a:buChar char="§"/>
            </a:pPr>
            <a:r>
              <a:rPr lang="sv-SE" sz="2800" dirty="0">
                <a:effectLst/>
                <a:latin typeface="Calibri" panose="020F0502020204030204" pitchFamily="34" charset="0"/>
                <a:ea typeface="Calibri" panose="020F0502020204030204" pitchFamily="34" charset="0"/>
                <a:cs typeface="Tahoma" panose="020B0604030504040204" pitchFamily="34" charset="0"/>
              </a:rPr>
              <a:t>Bibehållen struktur med att var</a:t>
            </a:r>
            <a:r>
              <a:rPr lang="sv-SE" sz="2800" dirty="0">
                <a:latin typeface="Calibri" panose="020F0502020204030204" pitchFamily="34" charset="0"/>
                <a:ea typeface="Calibri" panose="020F0502020204030204" pitchFamily="34" charset="0"/>
                <a:cs typeface="Tahoma" panose="020B0604030504040204" pitchFamily="34" charset="0"/>
              </a:rPr>
              <a:t>va </a:t>
            </a:r>
            <a:r>
              <a:rPr lang="sv-SE" sz="2800">
                <a:latin typeface="Calibri" panose="020F0502020204030204" pitchFamily="34" charset="0"/>
                <a:ea typeface="Calibri" panose="020F0502020204030204" pitchFamily="34" charset="0"/>
                <a:cs typeface="Tahoma" panose="020B0604030504040204" pitchFamily="34" charset="0"/>
              </a:rPr>
              <a:t>undervisning med</a:t>
            </a:r>
            <a:br>
              <a:rPr lang="sv-SE" sz="2800">
                <a:latin typeface="Calibri" panose="020F0502020204030204" pitchFamily="34" charset="0"/>
                <a:ea typeface="Calibri" panose="020F0502020204030204" pitchFamily="34" charset="0"/>
                <a:cs typeface="Tahoma" panose="020B0604030504040204" pitchFamily="34" charset="0"/>
              </a:rPr>
            </a:br>
            <a:r>
              <a:rPr lang="sv-SE" sz="2800">
                <a:latin typeface="Calibri" panose="020F0502020204030204" pitchFamily="34" charset="0"/>
                <a:ea typeface="Calibri" panose="020F0502020204030204" pitchFamily="34" charset="0"/>
                <a:cs typeface="Tahoma" panose="020B0604030504040204" pitchFamily="34" charset="0"/>
              </a:rPr>
              <a:t>skrivuppgifter </a:t>
            </a:r>
            <a:r>
              <a:rPr lang="sv-SE" sz="2800" dirty="0">
                <a:latin typeface="Calibri" panose="020F0502020204030204" pitchFamily="34" charset="0"/>
                <a:ea typeface="Calibri" panose="020F0502020204030204" pitchFamily="34" charset="0"/>
                <a:cs typeface="Tahoma" panose="020B0604030504040204" pitchFamily="34" charset="0"/>
              </a:rPr>
              <a:t>och återkoppling</a:t>
            </a:r>
            <a:endParaRPr lang="sv-SE" sz="2800" dirty="0">
              <a:effectLst/>
              <a:latin typeface="Calibri" panose="020F0502020204030204" pitchFamily="34" charset="0"/>
              <a:ea typeface="Calibri" panose="020F0502020204030204" pitchFamily="34" charset="0"/>
              <a:cs typeface="Tahoma" panose="020B0604030504040204" pitchFamily="34" charset="0"/>
            </a:endParaRPr>
          </a:p>
        </p:txBody>
      </p:sp>
    </p:spTree>
    <p:extLst>
      <p:ext uri="{BB962C8B-B14F-4D97-AF65-F5344CB8AC3E}">
        <p14:creationId xmlns:p14="http://schemas.microsoft.com/office/powerpoint/2010/main" val="27139384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81" name="Google Shape;681;p48"/>
          <p:cNvSpPr/>
          <p:nvPr/>
        </p:nvSpPr>
        <p:spPr>
          <a:xfrm>
            <a:off x="435428" y="-391886"/>
            <a:ext cx="12032342" cy="1851977"/>
          </a:xfrm>
          <a:prstGeom prst="roundRect">
            <a:avLst>
              <a:gd name="adj" fmla="val 883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2" name="Google Shape;682;p48"/>
          <p:cNvSpPr txBox="1"/>
          <p:nvPr/>
        </p:nvSpPr>
        <p:spPr>
          <a:xfrm>
            <a:off x="838200" y="347444"/>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alibri"/>
              <a:buNone/>
            </a:pPr>
            <a:r>
              <a:rPr lang="sv-SE" sz="4400" b="1" i="0" u="none" strike="noStrike" cap="none" dirty="0">
                <a:solidFill>
                  <a:schemeClr val="lt1"/>
                </a:solidFill>
                <a:latin typeface="Calibri"/>
                <a:ea typeface="Calibri"/>
                <a:cs typeface="Calibri"/>
                <a:sym typeface="Calibri"/>
              </a:rPr>
              <a:t>Ex: NECT för anhöriga</a:t>
            </a:r>
            <a:endParaRPr sz="1400" b="0" i="0" u="none" strike="noStrike" cap="none" dirty="0">
              <a:solidFill>
                <a:srgbClr val="000000"/>
              </a:solidFill>
              <a:latin typeface="Arial"/>
              <a:ea typeface="Arial"/>
              <a:cs typeface="Arial"/>
              <a:sym typeface="Arial"/>
            </a:endParaRPr>
          </a:p>
        </p:txBody>
      </p:sp>
      <p:sp>
        <p:nvSpPr>
          <p:cNvPr id="683" name="Google Shape;683;p48"/>
          <p:cNvSpPr/>
          <p:nvPr/>
        </p:nvSpPr>
        <p:spPr>
          <a:xfrm>
            <a:off x="1399433" y="2243991"/>
            <a:ext cx="9271525" cy="3961499"/>
          </a:xfrm>
          <a:prstGeom prst="rect">
            <a:avLst/>
          </a:prstGeom>
          <a:noFill/>
          <a:ln>
            <a:noFill/>
          </a:ln>
        </p:spPr>
        <p:txBody>
          <a:bodyPr spcFirstLastPara="1" wrap="square" lIns="91425" tIns="45700" rIns="91425" bIns="45700" anchor="t" anchorCtr="0">
            <a:noAutofit/>
          </a:bodyPr>
          <a:lstStyle/>
          <a:p>
            <a:pPr marR="0" lvl="0" rtl="0">
              <a:lnSpc>
                <a:spcPct val="100000"/>
              </a:lnSpc>
              <a:spcBef>
                <a:spcPts val="0"/>
              </a:spcBef>
              <a:spcAft>
                <a:spcPts val="0"/>
              </a:spcAft>
              <a:buClr>
                <a:srgbClr val="000000"/>
              </a:buClr>
              <a:buSzPts val="2600"/>
            </a:pPr>
            <a:r>
              <a:rPr lang="sv-SE" sz="2000" b="1" dirty="0"/>
              <a:t>MYT </a:t>
            </a:r>
          </a:p>
          <a:p>
            <a:pPr marL="285750" marR="0" lvl="0" indent="-285750" rtl="0">
              <a:lnSpc>
                <a:spcPct val="100000"/>
              </a:lnSpc>
              <a:spcBef>
                <a:spcPts val="0"/>
              </a:spcBef>
              <a:spcAft>
                <a:spcPts val="0"/>
              </a:spcAft>
              <a:buClr>
                <a:srgbClr val="000000"/>
              </a:buClr>
              <a:buSzPts val="2600"/>
              <a:buFont typeface="Wingdings" panose="05000000000000000000" pitchFamily="2" charset="2"/>
              <a:buChar char="§"/>
            </a:pPr>
            <a:endParaRPr lang="sv-SE" sz="2000" dirty="0"/>
          </a:p>
          <a:p>
            <a:pPr marR="0" lvl="0" rtl="0">
              <a:lnSpc>
                <a:spcPct val="100000"/>
              </a:lnSpc>
              <a:spcBef>
                <a:spcPts val="0"/>
              </a:spcBef>
              <a:spcAft>
                <a:spcPts val="0"/>
              </a:spcAft>
              <a:buClr>
                <a:srgbClr val="000000"/>
              </a:buClr>
              <a:buSzPts val="2600"/>
            </a:pPr>
            <a:r>
              <a:rPr lang="sv-SE" sz="2000" b="1" dirty="0"/>
              <a:t>Psykisk sjukdom är ett resultat av bristande känslomässig kontakt med föräldrarna under uppväxten. Ursprungsfamiljen är ofta dysfunktionell. </a:t>
            </a:r>
          </a:p>
          <a:p>
            <a:pPr marR="0" lvl="0" rtl="0">
              <a:lnSpc>
                <a:spcPct val="100000"/>
              </a:lnSpc>
              <a:spcBef>
                <a:spcPts val="0"/>
              </a:spcBef>
              <a:spcAft>
                <a:spcPts val="0"/>
              </a:spcAft>
              <a:buClr>
                <a:srgbClr val="000000"/>
              </a:buClr>
              <a:buSzPts val="2600"/>
            </a:pPr>
            <a:endParaRPr lang="sv-SE" sz="2000" dirty="0"/>
          </a:p>
          <a:p>
            <a:pPr marR="0" lvl="0" rtl="0">
              <a:lnSpc>
                <a:spcPct val="100000"/>
              </a:lnSpc>
              <a:spcBef>
                <a:spcPts val="0"/>
              </a:spcBef>
              <a:spcAft>
                <a:spcPts val="0"/>
              </a:spcAft>
              <a:buClr>
                <a:srgbClr val="000000"/>
              </a:buClr>
              <a:buSzPts val="2600"/>
            </a:pPr>
            <a:r>
              <a:rPr lang="sv-SE" sz="2000" dirty="0"/>
              <a:t>FAKTA: Det fanns för flera årtionden sedan felaktiga teorier inom t ex psykoanalytisk teori som hävdade detta och som tyvärr fick spridning. Många anhöriga har stigmatiserats svårt av dessa idéer om ”de känslokalla mödrarna”, men det finns ingenting som tyder på att det stämmer. Uppväxtförhållanden påverkar förstås en person men är inte orsaken till psykisk sjukdom. </a:t>
            </a:r>
            <a:endParaRPr sz="2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1832631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81" name="Google Shape;681;p48"/>
          <p:cNvSpPr/>
          <p:nvPr/>
        </p:nvSpPr>
        <p:spPr>
          <a:xfrm>
            <a:off x="435428" y="-391886"/>
            <a:ext cx="12032342" cy="1851977"/>
          </a:xfrm>
          <a:prstGeom prst="roundRect">
            <a:avLst>
              <a:gd name="adj" fmla="val 883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2" name="Google Shape;682;p48"/>
          <p:cNvSpPr txBox="1"/>
          <p:nvPr/>
        </p:nvSpPr>
        <p:spPr>
          <a:xfrm>
            <a:off x="838200" y="347444"/>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alibri"/>
              <a:buNone/>
            </a:pPr>
            <a:r>
              <a:rPr lang="sv-SE" sz="4400" b="1" i="0" u="none" strike="noStrike" cap="none" dirty="0">
                <a:solidFill>
                  <a:schemeClr val="lt1"/>
                </a:solidFill>
                <a:latin typeface="Calibri"/>
                <a:ea typeface="Calibri"/>
                <a:cs typeface="Calibri"/>
                <a:sym typeface="Calibri"/>
              </a:rPr>
              <a:t>Ex: NECT för anhöriga</a:t>
            </a:r>
            <a:endParaRPr sz="1400" b="0" i="0" u="none" strike="noStrike" cap="none" dirty="0">
              <a:solidFill>
                <a:srgbClr val="000000"/>
              </a:solidFill>
              <a:latin typeface="Arial"/>
              <a:ea typeface="Arial"/>
              <a:cs typeface="Arial"/>
              <a:sym typeface="Arial"/>
            </a:endParaRPr>
          </a:p>
        </p:txBody>
      </p:sp>
      <p:sp>
        <p:nvSpPr>
          <p:cNvPr id="683" name="Google Shape;683;p48"/>
          <p:cNvSpPr/>
          <p:nvPr/>
        </p:nvSpPr>
        <p:spPr>
          <a:xfrm>
            <a:off x="1399433" y="2243991"/>
            <a:ext cx="9271525" cy="3961499"/>
          </a:xfrm>
          <a:prstGeom prst="rect">
            <a:avLst/>
          </a:prstGeom>
          <a:noFill/>
          <a:ln>
            <a:noFill/>
          </a:ln>
        </p:spPr>
        <p:txBody>
          <a:bodyPr spcFirstLastPara="1" wrap="square" lIns="91425" tIns="45700" rIns="91425" bIns="45700" anchor="t" anchorCtr="0">
            <a:noAutofit/>
          </a:bodyPr>
          <a:lstStyle/>
          <a:p>
            <a:pPr marR="0" lvl="0" rtl="0">
              <a:lnSpc>
                <a:spcPct val="100000"/>
              </a:lnSpc>
              <a:spcBef>
                <a:spcPts val="0"/>
              </a:spcBef>
              <a:spcAft>
                <a:spcPts val="0"/>
              </a:spcAft>
              <a:buClr>
                <a:srgbClr val="000000"/>
              </a:buClr>
              <a:buSzPts val="2600"/>
            </a:pPr>
            <a:r>
              <a:rPr lang="sv-SE" sz="2000" b="1" dirty="0"/>
              <a:t>MYT </a:t>
            </a:r>
          </a:p>
          <a:p>
            <a:pPr marR="0" lvl="0" rtl="0">
              <a:lnSpc>
                <a:spcPct val="100000"/>
              </a:lnSpc>
              <a:spcBef>
                <a:spcPts val="0"/>
              </a:spcBef>
              <a:spcAft>
                <a:spcPts val="0"/>
              </a:spcAft>
              <a:buClr>
                <a:srgbClr val="000000"/>
              </a:buClr>
              <a:buSzPts val="2600"/>
            </a:pPr>
            <a:endParaRPr lang="sv-SE" sz="2000" b="1" dirty="0"/>
          </a:p>
          <a:p>
            <a:pPr marR="0" lvl="0" rtl="0">
              <a:lnSpc>
                <a:spcPct val="100000"/>
              </a:lnSpc>
              <a:spcBef>
                <a:spcPts val="0"/>
              </a:spcBef>
              <a:spcAft>
                <a:spcPts val="0"/>
              </a:spcAft>
              <a:buClr>
                <a:srgbClr val="000000"/>
              </a:buClr>
              <a:buSzPts val="2600"/>
            </a:pPr>
            <a:r>
              <a:rPr lang="sv-SE" sz="2000" b="1" dirty="0"/>
              <a:t>Schizofreni orsakas av att man som barn fått motta dubbla budskap från sin(a) vårdnadshavare, som att med ett avvisande kroppsspråk säga till barnet att komma och ge en kram. </a:t>
            </a:r>
          </a:p>
          <a:p>
            <a:pPr marL="285750" marR="0" lvl="0" indent="-285750" rtl="0">
              <a:lnSpc>
                <a:spcPct val="100000"/>
              </a:lnSpc>
              <a:spcBef>
                <a:spcPts val="0"/>
              </a:spcBef>
              <a:spcAft>
                <a:spcPts val="0"/>
              </a:spcAft>
              <a:buClr>
                <a:srgbClr val="000000"/>
              </a:buClr>
              <a:buSzPts val="2600"/>
              <a:buFont typeface="Wingdings" panose="05000000000000000000" pitchFamily="2" charset="2"/>
              <a:buChar char="§"/>
            </a:pPr>
            <a:endParaRPr lang="sv-SE" sz="2000" dirty="0"/>
          </a:p>
          <a:p>
            <a:pPr marR="0" lvl="0" rtl="0">
              <a:lnSpc>
                <a:spcPct val="100000"/>
              </a:lnSpc>
              <a:spcBef>
                <a:spcPts val="0"/>
              </a:spcBef>
              <a:spcAft>
                <a:spcPts val="0"/>
              </a:spcAft>
              <a:buClr>
                <a:srgbClr val="000000"/>
              </a:buClr>
              <a:buSzPts val="2600"/>
            </a:pPr>
            <a:r>
              <a:rPr lang="sv-SE" sz="2000" dirty="0"/>
              <a:t>FAKTA: Detta kallades inom tidiga versioner av familjeterapi för ”dubbelbindningar”, men stämmer inte med verkligheten vad vi vet. Det finns inget stöd i forskning för att det skulle ligga till på det viset. Snarare är det exempel på hur man historiskt inte tvekat att på svaga grunder lägga skulden personer och grupper utan att kräva något närmare kunskapsstöd. </a:t>
            </a:r>
            <a:endParaRPr sz="2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7960000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81" name="Google Shape;681;p48"/>
          <p:cNvSpPr/>
          <p:nvPr/>
        </p:nvSpPr>
        <p:spPr>
          <a:xfrm>
            <a:off x="435428" y="-391886"/>
            <a:ext cx="12032342" cy="1851977"/>
          </a:xfrm>
          <a:prstGeom prst="roundRect">
            <a:avLst>
              <a:gd name="adj" fmla="val 883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2" name="Google Shape;682;p48"/>
          <p:cNvSpPr txBox="1"/>
          <p:nvPr/>
        </p:nvSpPr>
        <p:spPr>
          <a:xfrm>
            <a:off x="838200" y="347444"/>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alibri"/>
              <a:buNone/>
            </a:pPr>
            <a:r>
              <a:rPr lang="sv-SE" sz="4400" b="1" i="0" u="none" strike="noStrike" cap="none" dirty="0">
                <a:solidFill>
                  <a:schemeClr val="lt1"/>
                </a:solidFill>
                <a:latin typeface="Calibri"/>
                <a:ea typeface="Calibri"/>
                <a:cs typeface="Calibri"/>
                <a:sym typeface="Calibri"/>
              </a:rPr>
              <a:t>Ex: NECT för närstående</a:t>
            </a:r>
            <a:endParaRPr sz="1400" b="0" i="0" u="none" strike="noStrike" cap="none" dirty="0">
              <a:solidFill>
                <a:srgbClr val="000000"/>
              </a:solidFill>
              <a:latin typeface="Arial"/>
              <a:ea typeface="Arial"/>
              <a:cs typeface="Arial"/>
              <a:sym typeface="Arial"/>
            </a:endParaRPr>
          </a:p>
        </p:txBody>
      </p:sp>
      <p:sp>
        <p:nvSpPr>
          <p:cNvPr id="683" name="Google Shape;683;p48"/>
          <p:cNvSpPr/>
          <p:nvPr/>
        </p:nvSpPr>
        <p:spPr>
          <a:xfrm>
            <a:off x="1399433" y="2243991"/>
            <a:ext cx="9271525" cy="3961499"/>
          </a:xfrm>
          <a:prstGeom prst="rect">
            <a:avLst/>
          </a:prstGeom>
          <a:noFill/>
          <a:ln>
            <a:noFill/>
          </a:ln>
        </p:spPr>
        <p:txBody>
          <a:bodyPr spcFirstLastPara="1" wrap="square" lIns="91425" tIns="45700" rIns="91425" bIns="45700" anchor="t" anchorCtr="0">
            <a:noAutofit/>
          </a:bodyPr>
          <a:lstStyle/>
          <a:p>
            <a:pPr marR="0" lvl="0" rtl="0">
              <a:lnSpc>
                <a:spcPct val="100000"/>
              </a:lnSpc>
              <a:spcBef>
                <a:spcPts val="0"/>
              </a:spcBef>
              <a:spcAft>
                <a:spcPts val="0"/>
              </a:spcAft>
              <a:buClr>
                <a:srgbClr val="000000"/>
              </a:buClr>
              <a:buSzPts val="2600"/>
            </a:pPr>
            <a:r>
              <a:rPr lang="sv-SE" sz="2000" b="1" dirty="0"/>
              <a:t>MYT  </a:t>
            </a:r>
          </a:p>
          <a:p>
            <a:pPr marR="0" lvl="0" rtl="0">
              <a:lnSpc>
                <a:spcPct val="100000"/>
              </a:lnSpc>
              <a:spcBef>
                <a:spcPts val="0"/>
              </a:spcBef>
              <a:spcAft>
                <a:spcPts val="0"/>
              </a:spcAft>
              <a:buClr>
                <a:srgbClr val="000000"/>
              </a:buClr>
              <a:buSzPts val="2600"/>
            </a:pPr>
            <a:endParaRPr lang="sv-SE" sz="2000" b="1" dirty="0"/>
          </a:p>
          <a:p>
            <a:pPr marR="0" lvl="0" rtl="0">
              <a:lnSpc>
                <a:spcPct val="100000"/>
              </a:lnSpc>
              <a:spcBef>
                <a:spcPts val="0"/>
              </a:spcBef>
              <a:spcAft>
                <a:spcPts val="0"/>
              </a:spcAft>
              <a:buClr>
                <a:srgbClr val="000000"/>
              </a:buClr>
              <a:buSzPts val="2600"/>
            </a:pPr>
            <a:r>
              <a:rPr lang="sv-SE" sz="2000" b="1" dirty="0"/>
              <a:t>Anhöriga lider själva ofta av psykisk ohälsa och är därför svåra att samarbeta med. </a:t>
            </a:r>
          </a:p>
          <a:p>
            <a:pPr marR="0" lvl="0" rtl="0">
              <a:lnSpc>
                <a:spcPct val="100000"/>
              </a:lnSpc>
              <a:spcBef>
                <a:spcPts val="0"/>
              </a:spcBef>
              <a:spcAft>
                <a:spcPts val="0"/>
              </a:spcAft>
              <a:buClr>
                <a:srgbClr val="000000"/>
              </a:buClr>
              <a:buSzPts val="2600"/>
            </a:pPr>
            <a:endParaRPr lang="sv-SE" sz="2000" dirty="0"/>
          </a:p>
          <a:p>
            <a:pPr marR="0" lvl="0" rtl="0">
              <a:lnSpc>
                <a:spcPct val="100000"/>
              </a:lnSpc>
              <a:spcBef>
                <a:spcPts val="0"/>
              </a:spcBef>
              <a:spcAft>
                <a:spcPts val="0"/>
              </a:spcAft>
              <a:buClr>
                <a:srgbClr val="000000"/>
              </a:buClr>
              <a:buSzPts val="2600"/>
            </a:pPr>
            <a:r>
              <a:rPr lang="sv-SE" sz="2000" dirty="0"/>
              <a:t>FAKTA: Eftersom det finns en ärftlig komponent i många sjukdomar så kan det hända att andelen anhöriga med egen psykisk ohälsa är större rent statistiskt. Men det betyder inte att detta är orsaken till samarbetsproblem. Vid samarbetssvårigheter mellan vården/sociala myndigheter och närstående finns det sannolikt många bidragande orsaker. Det är inte rättvisande att generellt förklara sådana samarbetsproblem med anhörigas egen psykiska ohälsa. </a:t>
            </a:r>
            <a:endParaRPr sz="2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9552918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7"/>
          <p:cNvSpPr/>
          <p:nvPr/>
        </p:nvSpPr>
        <p:spPr>
          <a:xfrm>
            <a:off x="1150390" y="2447698"/>
            <a:ext cx="3170903" cy="2799215"/>
          </a:xfrm>
          <a:prstGeom prst="ellipse">
            <a:avLst/>
          </a:prstGeom>
          <a:solidFill>
            <a:srgbClr val="97CEE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373737"/>
              </a:solidFill>
              <a:latin typeface="Calibri"/>
              <a:ea typeface="Calibri"/>
              <a:cs typeface="Calibri"/>
              <a:sym typeface="Calibri"/>
            </a:endParaRPr>
          </a:p>
        </p:txBody>
      </p:sp>
      <p:sp>
        <p:nvSpPr>
          <p:cNvPr id="250" name="Google Shape;250;p17"/>
          <p:cNvSpPr/>
          <p:nvPr/>
        </p:nvSpPr>
        <p:spPr>
          <a:xfrm>
            <a:off x="4554772" y="2447699"/>
            <a:ext cx="3170903" cy="2799214"/>
          </a:xfrm>
          <a:prstGeom prst="ellipse">
            <a:avLst/>
          </a:prstGeom>
          <a:solidFill>
            <a:srgbClr val="97CEE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373737"/>
              </a:solidFill>
              <a:latin typeface="Calibri"/>
              <a:ea typeface="Calibri"/>
              <a:cs typeface="Calibri"/>
              <a:sym typeface="Calibri"/>
            </a:endParaRPr>
          </a:p>
        </p:txBody>
      </p:sp>
      <p:sp>
        <p:nvSpPr>
          <p:cNvPr id="251" name="Google Shape;251;p17"/>
          <p:cNvSpPr/>
          <p:nvPr/>
        </p:nvSpPr>
        <p:spPr>
          <a:xfrm>
            <a:off x="7990507" y="2447699"/>
            <a:ext cx="3170903" cy="2799214"/>
          </a:xfrm>
          <a:prstGeom prst="ellipse">
            <a:avLst/>
          </a:prstGeom>
          <a:solidFill>
            <a:srgbClr val="97CEE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373737"/>
              </a:solidFill>
              <a:latin typeface="Calibri"/>
              <a:ea typeface="Calibri"/>
              <a:cs typeface="Calibri"/>
              <a:sym typeface="Calibri"/>
            </a:endParaRPr>
          </a:p>
        </p:txBody>
      </p:sp>
      <p:sp>
        <p:nvSpPr>
          <p:cNvPr id="252" name="Google Shape;252;p17"/>
          <p:cNvSpPr/>
          <p:nvPr/>
        </p:nvSpPr>
        <p:spPr>
          <a:xfrm>
            <a:off x="435428" y="0"/>
            <a:ext cx="12032342" cy="1851977"/>
          </a:xfrm>
          <a:prstGeom prst="roundRect">
            <a:avLst>
              <a:gd name="adj" fmla="val 883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53" name="Google Shape;253;p17"/>
          <p:cNvSpPr txBox="1"/>
          <p:nvPr/>
        </p:nvSpPr>
        <p:spPr>
          <a:xfrm>
            <a:off x="757177" y="385983"/>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alibri"/>
              <a:buNone/>
            </a:pPr>
            <a:r>
              <a:rPr lang="sv-SE" sz="4400" b="1" i="0" u="none" strike="noStrike" cap="none" dirty="0">
                <a:solidFill>
                  <a:schemeClr val="lt1"/>
                </a:solidFill>
                <a:latin typeface="Calibri"/>
                <a:ea typeface="Calibri"/>
                <a:cs typeface="Calibri"/>
                <a:sym typeface="Calibri"/>
              </a:rPr>
              <a:t>Budskap till den drabbade</a:t>
            </a:r>
            <a:endParaRPr sz="1400" b="0" i="0" u="none" strike="noStrike" cap="none" dirty="0">
              <a:solidFill>
                <a:srgbClr val="000000"/>
              </a:solidFill>
              <a:latin typeface="Arial"/>
              <a:ea typeface="Arial"/>
              <a:cs typeface="Arial"/>
              <a:sym typeface="Arial"/>
            </a:endParaRPr>
          </a:p>
        </p:txBody>
      </p:sp>
      <p:sp>
        <p:nvSpPr>
          <p:cNvPr id="254" name="Google Shape;254;p17"/>
          <p:cNvSpPr/>
          <p:nvPr/>
        </p:nvSpPr>
        <p:spPr>
          <a:xfrm>
            <a:off x="1442977" y="3317088"/>
            <a:ext cx="2529460" cy="8925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sv-SE" sz="2600" b="1" i="0" u="none" strike="noStrike" cap="none">
                <a:solidFill>
                  <a:srgbClr val="005373"/>
                </a:solidFill>
                <a:latin typeface="Calibri"/>
                <a:ea typeface="Calibri"/>
                <a:cs typeface="Calibri"/>
                <a:sym typeface="Calibri"/>
              </a:rPr>
              <a:t>Det går att återhämta sig</a:t>
            </a:r>
            <a:endParaRPr sz="2400" b="0" i="0" u="none" strike="noStrike" cap="none">
              <a:solidFill>
                <a:srgbClr val="005373"/>
              </a:solidFill>
              <a:latin typeface="Calibri"/>
              <a:ea typeface="Calibri"/>
              <a:cs typeface="Calibri"/>
              <a:sym typeface="Calibri"/>
            </a:endParaRPr>
          </a:p>
        </p:txBody>
      </p:sp>
      <p:sp>
        <p:nvSpPr>
          <p:cNvPr id="255" name="Google Shape;255;p17"/>
          <p:cNvSpPr/>
          <p:nvPr/>
        </p:nvSpPr>
        <p:spPr>
          <a:xfrm>
            <a:off x="4599129" y="3291833"/>
            <a:ext cx="3170903" cy="8925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sv-SE" sz="2600" b="1" i="0" u="none" strike="noStrike" cap="none">
                <a:solidFill>
                  <a:srgbClr val="005373"/>
                </a:solidFill>
                <a:latin typeface="Calibri"/>
                <a:ea typeface="Calibri"/>
                <a:cs typeface="Calibri"/>
                <a:sym typeface="Calibri"/>
              </a:rPr>
              <a:t>Det går att ändra självbild</a:t>
            </a:r>
            <a:endParaRPr sz="2400" b="0" i="0" u="none" strike="noStrike" cap="none">
              <a:solidFill>
                <a:srgbClr val="005373"/>
              </a:solidFill>
              <a:latin typeface="Calibri"/>
              <a:ea typeface="Calibri"/>
              <a:cs typeface="Calibri"/>
              <a:sym typeface="Calibri"/>
            </a:endParaRPr>
          </a:p>
        </p:txBody>
      </p:sp>
      <p:sp>
        <p:nvSpPr>
          <p:cNvPr id="256" name="Google Shape;256;p17"/>
          <p:cNvSpPr/>
          <p:nvPr/>
        </p:nvSpPr>
        <p:spPr>
          <a:xfrm>
            <a:off x="8068350" y="3290198"/>
            <a:ext cx="3022720" cy="8925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sv-SE" sz="2600" b="1" i="0" u="none" strike="noStrike" cap="none">
                <a:solidFill>
                  <a:srgbClr val="005373"/>
                </a:solidFill>
                <a:latin typeface="Calibri"/>
                <a:ea typeface="Calibri"/>
                <a:cs typeface="Calibri"/>
                <a:sym typeface="Calibri"/>
              </a:rPr>
              <a:t>Det går att </a:t>
            </a:r>
            <a:br>
              <a:rPr lang="sv-SE" sz="2600" b="1" i="0" u="none" strike="noStrike" cap="none">
                <a:solidFill>
                  <a:srgbClr val="005373"/>
                </a:solidFill>
                <a:latin typeface="Calibri"/>
                <a:ea typeface="Calibri"/>
                <a:cs typeface="Calibri"/>
                <a:sym typeface="Calibri"/>
              </a:rPr>
            </a:br>
            <a:r>
              <a:rPr lang="sv-SE" sz="2600" b="1" i="0" u="none" strike="noStrike" cap="none">
                <a:solidFill>
                  <a:srgbClr val="005373"/>
                </a:solidFill>
                <a:latin typeface="Calibri"/>
                <a:ea typeface="Calibri"/>
                <a:cs typeface="Calibri"/>
                <a:sym typeface="Calibri"/>
              </a:rPr>
              <a:t>minska besvär</a:t>
            </a:r>
            <a:endParaRPr sz="2400" b="0" i="0" u="none" strike="noStrike" cap="none">
              <a:solidFill>
                <a:srgbClr val="005373"/>
              </a:solidFill>
              <a:latin typeface="Calibri"/>
              <a:ea typeface="Calibri"/>
              <a:cs typeface="Calibri"/>
              <a:sym typeface="Calibri"/>
            </a:endParaRPr>
          </a:p>
        </p:txBody>
      </p:sp>
    </p:spTree>
    <p:extLst>
      <p:ext uri="{BB962C8B-B14F-4D97-AF65-F5344CB8AC3E}">
        <p14:creationId xmlns:p14="http://schemas.microsoft.com/office/powerpoint/2010/main" val="1251426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7"/>
          <p:cNvSpPr/>
          <p:nvPr/>
        </p:nvSpPr>
        <p:spPr>
          <a:xfrm>
            <a:off x="1100930" y="2447700"/>
            <a:ext cx="3157058" cy="2688382"/>
          </a:xfrm>
          <a:prstGeom prst="ellipse">
            <a:avLst/>
          </a:prstGeom>
          <a:solidFill>
            <a:srgbClr val="97CEE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373737"/>
              </a:solidFill>
              <a:latin typeface="Calibri"/>
              <a:ea typeface="Calibri"/>
              <a:cs typeface="Calibri"/>
              <a:sym typeface="Calibri"/>
            </a:endParaRPr>
          </a:p>
        </p:txBody>
      </p:sp>
      <p:sp>
        <p:nvSpPr>
          <p:cNvPr id="250" name="Google Shape;250;p17"/>
          <p:cNvSpPr/>
          <p:nvPr/>
        </p:nvSpPr>
        <p:spPr>
          <a:xfrm>
            <a:off x="4543540" y="2336867"/>
            <a:ext cx="3170903" cy="2799214"/>
          </a:xfrm>
          <a:prstGeom prst="ellipse">
            <a:avLst/>
          </a:prstGeom>
          <a:solidFill>
            <a:srgbClr val="97CEE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373737"/>
              </a:solidFill>
              <a:latin typeface="Calibri"/>
              <a:ea typeface="Calibri"/>
              <a:cs typeface="Calibri"/>
              <a:sym typeface="Calibri"/>
            </a:endParaRPr>
          </a:p>
        </p:txBody>
      </p:sp>
      <p:sp>
        <p:nvSpPr>
          <p:cNvPr id="251" name="Google Shape;251;p17"/>
          <p:cNvSpPr/>
          <p:nvPr/>
        </p:nvSpPr>
        <p:spPr>
          <a:xfrm>
            <a:off x="7994258" y="2363757"/>
            <a:ext cx="3170903" cy="2799214"/>
          </a:xfrm>
          <a:prstGeom prst="ellipse">
            <a:avLst/>
          </a:prstGeom>
          <a:solidFill>
            <a:srgbClr val="97CEE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373737"/>
              </a:solidFill>
              <a:latin typeface="Calibri"/>
              <a:ea typeface="Calibri"/>
              <a:cs typeface="Calibri"/>
              <a:sym typeface="Calibri"/>
            </a:endParaRPr>
          </a:p>
        </p:txBody>
      </p:sp>
      <p:sp>
        <p:nvSpPr>
          <p:cNvPr id="254" name="Google Shape;254;p17"/>
          <p:cNvSpPr/>
          <p:nvPr/>
        </p:nvSpPr>
        <p:spPr>
          <a:xfrm>
            <a:off x="1539433" y="3541852"/>
            <a:ext cx="2433003" cy="6677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sv-SE" sz="2600" b="1" i="0" u="none" strike="noStrike" cap="none" dirty="0">
                <a:solidFill>
                  <a:srgbClr val="005373"/>
                </a:solidFill>
                <a:latin typeface="Calibri"/>
                <a:ea typeface="Calibri"/>
                <a:cs typeface="Calibri"/>
                <a:sym typeface="Calibri"/>
              </a:rPr>
              <a:t>Det finns hopp!</a:t>
            </a:r>
            <a:endParaRPr sz="2400" b="0" i="0" u="none" strike="noStrike" cap="none" dirty="0">
              <a:solidFill>
                <a:srgbClr val="005373"/>
              </a:solidFill>
              <a:latin typeface="Calibri"/>
              <a:ea typeface="Calibri"/>
              <a:cs typeface="Calibri"/>
              <a:sym typeface="Calibri"/>
            </a:endParaRPr>
          </a:p>
        </p:txBody>
      </p:sp>
      <p:sp>
        <p:nvSpPr>
          <p:cNvPr id="255" name="Google Shape;255;p17"/>
          <p:cNvSpPr/>
          <p:nvPr/>
        </p:nvSpPr>
        <p:spPr>
          <a:xfrm>
            <a:off x="4613880" y="3429000"/>
            <a:ext cx="3170903" cy="8925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sv-SE" sz="2600" b="1" i="0" u="none" strike="noStrike" cap="none" dirty="0">
                <a:solidFill>
                  <a:srgbClr val="005373"/>
                </a:solidFill>
                <a:latin typeface="Calibri"/>
                <a:ea typeface="Calibri"/>
                <a:cs typeface="Calibri"/>
                <a:sym typeface="Calibri"/>
              </a:rPr>
              <a:t>Saker kan bli bättre</a:t>
            </a:r>
            <a:endParaRPr sz="2400" b="0" i="0" u="none" strike="noStrike" cap="none" dirty="0">
              <a:solidFill>
                <a:srgbClr val="005373"/>
              </a:solidFill>
              <a:latin typeface="Calibri"/>
              <a:ea typeface="Calibri"/>
              <a:cs typeface="Calibri"/>
              <a:sym typeface="Calibri"/>
            </a:endParaRPr>
          </a:p>
        </p:txBody>
      </p:sp>
      <p:sp>
        <p:nvSpPr>
          <p:cNvPr id="256" name="Google Shape;256;p17"/>
          <p:cNvSpPr/>
          <p:nvPr/>
        </p:nvSpPr>
        <p:spPr>
          <a:xfrm>
            <a:off x="8068350" y="3290198"/>
            <a:ext cx="3022720" cy="8925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sv-SE" sz="2600" b="1" i="0" u="none" strike="noStrike" cap="none" dirty="0">
                <a:solidFill>
                  <a:srgbClr val="005373"/>
                </a:solidFill>
                <a:latin typeface="Calibri"/>
                <a:ea typeface="Calibri"/>
                <a:cs typeface="Calibri"/>
                <a:sym typeface="Calibri"/>
              </a:rPr>
              <a:t>Situationen kan bli mer stabil</a:t>
            </a:r>
            <a:endParaRPr sz="2400" b="0" i="0" u="none" strike="noStrike" cap="none" dirty="0">
              <a:solidFill>
                <a:srgbClr val="005373"/>
              </a:solidFill>
              <a:latin typeface="Calibri"/>
              <a:ea typeface="Calibri"/>
              <a:cs typeface="Calibri"/>
              <a:sym typeface="Calibri"/>
            </a:endParaRPr>
          </a:p>
        </p:txBody>
      </p:sp>
      <p:sp>
        <p:nvSpPr>
          <p:cNvPr id="2" name="Google Shape;252;p17">
            <a:extLst>
              <a:ext uri="{FF2B5EF4-FFF2-40B4-BE49-F238E27FC236}">
                <a16:creationId xmlns:a16="http://schemas.microsoft.com/office/drawing/2014/main" id="{683EC8EF-79B4-1CD4-0FE5-4615F2F923A2}"/>
              </a:ext>
            </a:extLst>
          </p:cNvPr>
          <p:cNvSpPr/>
          <p:nvPr/>
        </p:nvSpPr>
        <p:spPr>
          <a:xfrm>
            <a:off x="275479" y="-62186"/>
            <a:ext cx="12032342" cy="1851977"/>
          </a:xfrm>
          <a:prstGeom prst="roundRect">
            <a:avLst>
              <a:gd name="adj" fmla="val 8830"/>
            </a:avLst>
          </a:prstGeom>
          <a:solidFill>
            <a:schemeClr val="accent5"/>
          </a:solidFill>
          <a:ln>
            <a:noFill/>
          </a:ln>
        </p:spPr>
        <p:txBody>
          <a:bodyPr spcFirstLastPara="1" wrap="square" lIns="91425" tIns="45700" rIns="91425" bIns="45700" anchor="ctr" anchorCtr="0">
            <a:noAutofit/>
          </a:bodyPr>
          <a:lstStyle/>
          <a:p>
            <a:pPr>
              <a:buClr>
                <a:srgbClr val="000000"/>
              </a:buClr>
              <a:buSzPts val="1800"/>
            </a:pPr>
            <a:endParaRPr lang="sv-SE" sz="4400" b="1" dirty="0">
              <a:solidFill>
                <a:schemeClr val="lt1"/>
              </a:solidFill>
              <a:latin typeface="Calibri"/>
              <a:cs typeface="Calibri"/>
              <a:sym typeface="Calibri"/>
            </a:endParaRPr>
          </a:p>
          <a:p>
            <a:pPr>
              <a:buClr>
                <a:srgbClr val="000000"/>
              </a:buClr>
              <a:buSzPts val="1800"/>
            </a:pPr>
            <a:r>
              <a:rPr lang="sv-SE" sz="4400" b="1" dirty="0">
                <a:solidFill>
                  <a:schemeClr val="lt1"/>
                </a:solidFill>
                <a:latin typeface="Calibri"/>
                <a:cs typeface="Calibri"/>
                <a:sym typeface="Calibri"/>
              </a:rPr>
              <a:t>Budskap till familjer</a:t>
            </a:r>
            <a:endParaRPr lang="sv-SE" sz="4400" b="1" dirty="0">
              <a:solidFill>
                <a:schemeClr val="lt1"/>
              </a:solidFill>
              <a:latin typeface="Calibri"/>
              <a:cs typeface="Calibri"/>
              <a:sym typeface="Arial"/>
            </a:endParaRPr>
          </a:p>
          <a:p>
            <a:pPr marL="0" marR="0" lvl="0" indent="0"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3235199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48"/>
        <p:cNvGrpSpPr/>
        <p:nvPr/>
      </p:nvGrpSpPr>
      <p:grpSpPr>
        <a:xfrm>
          <a:off x="0" y="0"/>
          <a:ext cx="0" cy="0"/>
          <a:chOff x="0" y="0"/>
          <a:chExt cx="0" cy="0"/>
        </a:xfrm>
      </p:grpSpPr>
      <p:pic>
        <p:nvPicPr>
          <p:cNvPr id="5" name="Bildobjekt 4">
            <a:extLst>
              <a:ext uri="{FF2B5EF4-FFF2-40B4-BE49-F238E27FC236}">
                <a16:creationId xmlns:a16="http://schemas.microsoft.com/office/drawing/2014/main" id="{9CE965F8-4F5F-DDAE-F7C4-AD1D47B56330}"/>
              </a:ext>
            </a:extLst>
          </p:cNvPr>
          <p:cNvPicPr>
            <a:picLocks noChangeAspect="1"/>
          </p:cNvPicPr>
          <p:nvPr/>
        </p:nvPicPr>
        <p:blipFill>
          <a:blip r:embed="rId3"/>
          <a:stretch>
            <a:fillRect/>
          </a:stretch>
        </p:blipFill>
        <p:spPr>
          <a:xfrm>
            <a:off x="318654" y="0"/>
            <a:ext cx="11554691" cy="6858000"/>
          </a:xfrm>
          <a:prstGeom prst="rect">
            <a:avLst/>
          </a:prstGeom>
        </p:spPr>
      </p:pic>
    </p:spTree>
    <p:extLst>
      <p:ext uri="{BB962C8B-B14F-4D97-AF65-F5344CB8AC3E}">
        <p14:creationId xmlns:p14="http://schemas.microsoft.com/office/powerpoint/2010/main" val="2112572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27"/>
          <p:cNvSpPr/>
          <p:nvPr/>
        </p:nvSpPr>
        <p:spPr>
          <a:xfrm>
            <a:off x="435428" y="0"/>
            <a:ext cx="12032342" cy="1851977"/>
          </a:xfrm>
          <a:prstGeom prst="roundRect">
            <a:avLst>
              <a:gd name="adj" fmla="val 883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8" name="Google Shape;418;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sv-SE" dirty="0">
                <a:solidFill>
                  <a:schemeClr val="lt1"/>
                </a:solidFill>
              </a:rPr>
              <a:t>R</a:t>
            </a:r>
            <a:r>
              <a:rPr lang="sv-SE" b="1" dirty="0">
                <a:solidFill>
                  <a:schemeClr val="lt1"/>
                </a:solidFill>
              </a:rPr>
              <a:t>esan mot återhämtning</a:t>
            </a:r>
            <a:endParaRPr lang="sv-SE" dirty="0"/>
          </a:p>
        </p:txBody>
      </p:sp>
      <p:sp>
        <p:nvSpPr>
          <p:cNvPr id="419" name="Google Shape;419;p27"/>
          <p:cNvSpPr txBox="1">
            <a:spLocks noGrp="1"/>
          </p:cNvSpPr>
          <p:nvPr>
            <p:ph type="body" idx="1"/>
          </p:nvPr>
        </p:nvSpPr>
        <p:spPr>
          <a:xfrm>
            <a:off x="838198" y="1825625"/>
            <a:ext cx="10515601" cy="62207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endParaRPr lang="sv-SE" dirty="0"/>
          </a:p>
        </p:txBody>
      </p:sp>
      <p:sp>
        <p:nvSpPr>
          <p:cNvPr id="420" name="Google Shape;420;p27"/>
          <p:cNvSpPr/>
          <p:nvPr/>
        </p:nvSpPr>
        <p:spPr>
          <a:xfrm>
            <a:off x="7156936" y="2619155"/>
            <a:ext cx="3080825" cy="3080825"/>
          </a:xfrm>
          <a:prstGeom prst="ellipse">
            <a:avLst/>
          </a:prstGeom>
          <a:solidFill>
            <a:schemeClr val="accent6">
              <a:lumMod val="60000"/>
              <a:lumOff val="40000"/>
            </a:schemeClr>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1" name="Google Shape;421;p27"/>
          <p:cNvSpPr/>
          <p:nvPr/>
        </p:nvSpPr>
        <p:spPr>
          <a:xfrm>
            <a:off x="2247312" y="2619155"/>
            <a:ext cx="3080825" cy="3080825"/>
          </a:xfrm>
          <a:prstGeom prst="ellipse">
            <a:avLst/>
          </a:prstGeom>
          <a:solidFill>
            <a:schemeClr val="accent6">
              <a:lumMod val="60000"/>
              <a:lumOff val="40000"/>
            </a:schemeClr>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2" name="Google Shape;422;p27"/>
          <p:cNvSpPr/>
          <p:nvPr/>
        </p:nvSpPr>
        <p:spPr>
          <a:xfrm>
            <a:off x="5099538" y="3765671"/>
            <a:ext cx="1814732" cy="787791"/>
          </a:xfrm>
          <a:prstGeom prst="rightArrow">
            <a:avLst>
              <a:gd name="adj1" fmla="val 50000"/>
              <a:gd name="adj2" fmla="val 50000"/>
            </a:avLst>
          </a:prstGeom>
          <a:solidFill>
            <a:schemeClr val="accent6">
              <a:lumMod val="60000"/>
              <a:lumOff val="40000"/>
            </a:schemeClr>
          </a:solidFill>
          <a:ln w="12700" cap="flat" cmpd="sng">
            <a:solidFill>
              <a:srgbClr val="97CEE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3" name="Google Shape;423;p27"/>
          <p:cNvSpPr txBox="1"/>
          <p:nvPr/>
        </p:nvSpPr>
        <p:spPr>
          <a:xfrm>
            <a:off x="8379509" y="3220337"/>
            <a:ext cx="1336431"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sv-SE" sz="2400" b="0" i="0" u="none" strike="noStrike" cap="none">
                <a:solidFill>
                  <a:schemeClr val="dk1"/>
                </a:solidFill>
                <a:latin typeface="Calibri"/>
                <a:ea typeface="Calibri"/>
                <a:cs typeface="Calibri"/>
                <a:sym typeface="Calibri"/>
              </a:rPr>
              <a:t>JAG</a:t>
            </a:r>
            <a:endParaRPr sz="1400" b="0" i="0" u="none" strike="noStrike" cap="none">
              <a:solidFill>
                <a:srgbClr val="000000"/>
              </a:solidFill>
              <a:latin typeface="Arial"/>
              <a:ea typeface="Arial"/>
              <a:cs typeface="Arial"/>
              <a:sym typeface="Arial"/>
            </a:endParaRPr>
          </a:p>
        </p:txBody>
      </p:sp>
      <p:sp>
        <p:nvSpPr>
          <p:cNvPr id="424" name="Google Shape;424;p27"/>
          <p:cNvSpPr/>
          <p:nvPr/>
        </p:nvSpPr>
        <p:spPr>
          <a:xfrm>
            <a:off x="2815886" y="4006631"/>
            <a:ext cx="1336432" cy="1336432"/>
          </a:xfrm>
          <a:prstGeom prst="ellipse">
            <a:avLst/>
          </a:prstGeom>
          <a:solidFill>
            <a:srgbClr val="F2F2F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5" name="Google Shape;425;p27"/>
          <p:cNvSpPr txBox="1"/>
          <p:nvPr/>
        </p:nvSpPr>
        <p:spPr>
          <a:xfrm>
            <a:off x="2815886" y="4490181"/>
            <a:ext cx="1336431"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sv-SE" sz="2400" b="0" i="0" u="none" strike="noStrike" cap="none">
                <a:solidFill>
                  <a:schemeClr val="dk1"/>
                </a:solidFill>
                <a:latin typeface="Calibri"/>
                <a:ea typeface="Calibri"/>
                <a:cs typeface="Calibri"/>
                <a:sym typeface="Calibri"/>
              </a:rPr>
              <a:t>JAG</a:t>
            </a:r>
            <a:endParaRPr sz="1400" b="0" i="0" u="none" strike="noStrike" cap="none">
              <a:solidFill>
                <a:srgbClr val="000000"/>
              </a:solidFill>
              <a:latin typeface="Arial"/>
              <a:ea typeface="Arial"/>
              <a:cs typeface="Arial"/>
              <a:sym typeface="Arial"/>
            </a:endParaRPr>
          </a:p>
        </p:txBody>
      </p:sp>
      <p:sp>
        <p:nvSpPr>
          <p:cNvPr id="426" name="Google Shape;426;p27"/>
          <p:cNvSpPr txBox="1"/>
          <p:nvPr/>
        </p:nvSpPr>
        <p:spPr>
          <a:xfrm>
            <a:off x="2676204" y="2804838"/>
            <a:ext cx="2183906" cy="103033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sv-SE" sz="2400" b="0" i="0" u="none" strike="noStrike" cap="none" dirty="0">
                <a:solidFill>
                  <a:schemeClr val="dk1"/>
                </a:solidFill>
                <a:latin typeface="Calibri"/>
                <a:ea typeface="Calibri"/>
                <a:cs typeface="Calibri"/>
                <a:sym typeface="Calibri"/>
              </a:rPr>
              <a:t>PSYKISK OHÄLSA</a:t>
            </a:r>
            <a:endParaRPr b="0" i="0" u="none" strike="noStrike" cap="none" dirty="0">
              <a:solidFill>
                <a:srgbClr val="000000"/>
              </a:solidFill>
              <a:latin typeface="Arial"/>
              <a:ea typeface="Arial"/>
              <a:cs typeface="Arial"/>
              <a:sym typeface="Arial"/>
            </a:endParaRPr>
          </a:p>
        </p:txBody>
      </p:sp>
      <p:sp>
        <p:nvSpPr>
          <p:cNvPr id="427" name="Google Shape;427;p27"/>
          <p:cNvSpPr/>
          <p:nvPr/>
        </p:nvSpPr>
        <p:spPr>
          <a:xfrm>
            <a:off x="7726676" y="3977348"/>
            <a:ext cx="1336432" cy="1336432"/>
          </a:xfrm>
          <a:prstGeom prst="ellipse">
            <a:avLst/>
          </a:prstGeom>
          <a:solidFill>
            <a:srgbClr val="F2F2F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8" name="Google Shape;428;p27"/>
          <p:cNvSpPr txBox="1"/>
          <p:nvPr/>
        </p:nvSpPr>
        <p:spPr>
          <a:xfrm>
            <a:off x="7786257" y="4335438"/>
            <a:ext cx="1214937"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sv-SE" sz="1800" b="0" i="0" u="none" strike="noStrike" cap="none" dirty="0">
                <a:solidFill>
                  <a:schemeClr val="dk1"/>
                </a:solidFill>
                <a:latin typeface="Calibri"/>
                <a:ea typeface="Calibri"/>
                <a:cs typeface="Calibri"/>
                <a:sym typeface="Calibri"/>
              </a:rPr>
              <a:t>PSYKISK </a:t>
            </a:r>
            <a:r>
              <a:rPr lang="sv-SE" sz="1800" dirty="0">
                <a:solidFill>
                  <a:schemeClr val="dk1"/>
                </a:solidFill>
                <a:latin typeface="Calibri"/>
                <a:ea typeface="Calibri"/>
                <a:cs typeface="Calibri"/>
                <a:sym typeface="Calibri"/>
              </a:rPr>
              <a:t>OHÄLSA</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3" name="Google Shape;253;p17"/>
          <p:cNvSpPr txBox="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alibri"/>
              <a:buNone/>
            </a:pPr>
            <a:r>
              <a:rPr lang="sv-SE" sz="4400" b="1" i="0" u="none" strike="noStrike" cap="none" dirty="0">
                <a:solidFill>
                  <a:schemeClr val="lt1"/>
                </a:solidFill>
                <a:latin typeface="Calibri"/>
                <a:ea typeface="Calibri"/>
                <a:cs typeface="Calibri"/>
                <a:sym typeface="Calibri"/>
              </a:rPr>
              <a:t>Budskap till den drabbade</a:t>
            </a:r>
            <a:endParaRPr sz="1400" b="0" i="0" u="none" strike="noStrike" cap="none" dirty="0">
              <a:solidFill>
                <a:srgbClr val="000000"/>
              </a:solidFill>
              <a:latin typeface="Arial"/>
              <a:ea typeface="Arial"/>
              <a:cs typeface="Arial"/>
              <a:sym typeface="Arial"/>
            </a:endParaRPr>
          </a:p>
        </p:txBody>
      </p:sp>
      <p:pic>
        <p:nvPicPr>
          <p:cNvPr id="4" name="Bildobjekt 3" descr="En bild som visar Människoansikte, kollage, person, person&#10;&#10;Automatiskt genererad beskrivning">
            <a:extLst>
              <a:ext uri="{FF2B5EF4-FFF2-40B4-BE49-F238E27FC236}">
                <a16:creationId xmlns:a16="http://schemas.microsoft.com/office/drawing/2014/main" id="{B5318ADA-5735-DB2F-B12B-B56E96BD36B3}"/>
              </a:ext>
            </a:extLst>
          </p:cNvPr>
          <p:cNvPicPr>
            <a:picLocks noChangeAspect="1"/>
          </p:cNvPicPr>
          <p:nvPr/>
        </p:nvPicPr>
        <p:blipFill>
          <a:blip r:embed="rId3"/>
          <a:stretch>
            <a:fillRect/>
          </a:stretch>
        </p:blipFill>
        <p:spPr>
          <a:xfrm>
            <a:off x="920265" y="4907"/>
            <a:ext cx="10537707" cy="6853093"/>
          </a:xfrm>
          <a:prstGeom prst="rect">
            <a:avLst/>
          </a:prstGeom>
        </p:spPr>
      </p:pic>
    </p:spTree>
    <p:extLst>
      <p:ext uri="{BB962C8B-B14F-4D97-AF65-F5344CB8AC3E}">
        <p14:creationId xmlns:p14="http://schemas.microsoft.com/office/powerpoint/2010/main" val="33923518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3" name="Google Shape;253;p17"/>
          <p:cNvSpPr txBox="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alibri"/>
              <a:buNone/>
            </a:pPr>
            <a:r>
              <a:rPr lang="sv-SE" sz="4400" b="1" i="0" u="none" strike="noStrike" cap="none" dirty="0">
                <a:solidFill>
                  <a:schemeClr val="lt1"/>
                </a:solidFill>
                <a:latin typeface="Calibri"/>
                <a:ea typeface="Calibri"/>
                <a:cs typeface="Calibri"/>
                <a:sym typeface="Calibri"/>
              </a:rPr>
              <a:t>Budskap till den drabbade</a:t>
            </a:r>
            <a:endParaRPr sz="1400" b="0" i="0" u="none" strike="noStrike" cap="none" dirty="0">
              <a:solidFill>
                <a:srgbClr val="000000"/>
              </a:solidFill>
              <a:latin typeface="Arial"/>
              <a:ea typeface="Arial"/>
              <a:cs typeface="Arial"/>
              <a:sym typeface="Arial"/>
            </a:endParaRPr>
          </a:p>
        </p:txBody>
      </p:sp>
      <p:pic>
        <p:nvPicPr>
          <p:cNvPr id="2" name="Bildobjekt 1">
            <a:extLst>
              <a:ext uri="{FF2B5EF4-FFF2-40B4-BE49-F238E27FC236}">
                <a16:creationId xmlns:a16="http://schemas.microsoft.com/office/drawing/2014/main" id="{FC4D341E-EFFA-E40C-98F4-816BDE8FC367}"/>
              </a:ext>
            </a:extLst>
          </p:cNvPr>
          <p:cNvPicPr>
            <a:picLocks noChangeAspect="1"/>
          </p:cNvPicPr>
          <p:nvPr/>
        </p:nvPicPr>
        <p:blipFill>
          <a:blip r:embed="rId3"/>
          <a:stretch>
            <a:fillRect/>
          </a:stretch>
        </p:blipFill>
        <p:spPr>
          <a:xfrm>
            <a:off x="1297132" y="365125"/>
            <a:ext cx="9169036" cy="5245966"/>
          </a:xfrm>
          <a:prstGeom prst="rect">
            <a:avLst/>
          </a:prstGeom>
        </p:spPr>
      </p:pic>
    </p:spTree>
    <p:extLst>
      <p:ext uri="{BB962C8B-B14F-4D97-AF65-F5344CB8AC3E}">
        <p14:creationId xmlns:p14="http://schemas.microsoft.com/office/powerpoint/2010/main" val="39682085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248"/>
        <p:cNvGrpSpPr/>
        <p:nvPr/>
      </p:nvGrpSpPr>
      <p:grpSpPr>
        <a:xfrm>
          <a:off x="0" y="0"/>
          <a:ext cx="0" cy="0"/>
          <a:chOff x="0" y="0"/>
          <a:chExt cx="0" cy="0"/>
        </a:xfrm>
      </p:grpSpPr>
      <p:pic>
        <p:nvPicPr>
          <p:cNvPr id="3" name="Bildobjekt 2">
            <a:extLst>
              <a:ext uri="{FF2B5EF4-FFF2-40B4-BE49-F238E27FC236}">
                <a16:creationId xmlns:a16="http://schemas.microsoft.com/office/drawing/2014/main" id="{29D50EF3-233D-4ED4-0F69-84E03C1B1943}"/>
              </a:ext>
            </a:extLst>
          </p:cNvPr>
          <p:cNvPicPr>
            <a:picLocks noChangeAspect="1"/>
          </p:cNvPicPr>
          <p:nvPr/>
        </p:nvPicPr>
        <p:blipFill>
          <a:blip r:embed="rId3"/>
          <a:stretch>
            <a:fillRect/>
          </a:stretch>
        </p:blipFill>
        <p:spPr>
          <a:xfrm>
            <a:off x="1124673" y="150471"/>
            <a:ext cx="9686081" cy="5522765"/>
          </a:xfrm>
          <a:prstGeom prst="rect">
            <a:avLst/>
          </a:prstGeom>
        </p:spPr>
      </p:pic>
    </p:spTree>
    <p:extLst>
      <p:ext uri="{BB962C8B-B14F-4D97-AF65-F5344CB8AC3E}">
        <p14:creationId xmlns:p14="http://schemas.microsoft.com/office/powerpoint/2010/main" val="39697216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3" name="Google Shape;253;p17"/>
          <p:cNvSpPr txBox="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alibri"/>
              <a:buNone/>
            </a:pPr>
            <a:r>
              <a:rPr lang="sv-SE" sz="4400" b="1" i="0" u="none" strike="noStrike" cap="none" dirty="0">
                <a:solidFill>
                  <a:schemeClr val="lt1"/>
                </a:solidFill>
                <a:latin typeface="Calibri"/>
                <a:ea typeface="Calibri"/>
                <a:cs typeface="Calibri"/>
                <a:sym typeface="Calibri"/>
              </a:rPr>
              <a:t>Budskap till den drabbade</a:t>
            </a:r>
            <a:endParaRPr sz="1400" b="0" i="0" u="none" strike="noStrike" cap="none" dirty="0">
              <a:solidFill>
                <a:srgbClr val="000000"/>
              </a:solidFill>
              <a:latin typeface="Arial"/>
              <a:ea typeface="Arial"/>
              <a:cs typeface="Arial"/>
              <a:sym typeface="Arial"/>
            </a:endParaRPr>
          </a:p>
        </p:txBody>
      </p:sp>
      <p:pic>
        <p:nvPicPr>
          <p:cNvPr id="2" name="Bildobjekt 1" descr="En bild som visar text, skärmbild, Teckensnitt, diagram&#10;&#10;Automatiskt genererad beskrivning">
            <a:extLst>
              <a:ext uri="{FF2B5EF4-FFF2-40B4-BE49-F238E27FC236}">
                <a16:creationId xmlns:a16="http://schemas.microsoft.com/office/drawing/2014/main" id="{904E3AD5-C9C7-B526-4DE5-46C15A34BF8D}"/>
              </a:ext>
            </a:extLst>
          </p:cNvPr>
          <p:cNvPicPr>
            <a:picLocks noChangeAspect="1"/>
          </p:cNvPicPr>
          <p:nvPr/>
        </p:nvPicPr>
        <p:blipFill>
          <a:blip r:embed="rId3"/>
          <a:stretch>
            <a:fillRect/>
          </a:stretch>
        </p:blipFill>
        <p:spPr>
          <a:xfrm>
            <a:off x="0" y="0"/>
            <a:ext cx="12192000" cy="6838716"/>
          </a:xfrm>
          <a:prstGeom prst="rect">
            <a:avLst/>
          </a:prstGeom>
        </p:spPr>
      </p:pic>
    </p:spTree>
    <p:extLst>
      <p:ext uri="{BB962C8B-B14F-4D97-AF65-F5344CB8AC3E}">
        <p14:creationId xmlns:p14="http://schemas.microsoft.com/office/powerpoint/2010/main" val="8596980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3" name="Google Shape;253;p17"/>
          <p:cNvSpPr txBox="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alibri"/>
              <a:buNone/>
            </a:pPr>
            <a:r>
              <a:rPr lang="sv-SE" sz="4400" b="1" i="0" u="none" strike="noStrike" cap="none" dirty="0">
                <a:solidFill>
                  <a:schemeClr val="lt1"/>
                </a:solidFill>
                <a:latin typeface="Calibri"/>
                <a:ea typeface="Calibri"/>
                <a:cs typeface="Calibri"/>
                <a:sym typeface="Calibri"/>
              </a:rPr>
              <a:t>Budskap till den drabbade</a:t>
            </a:r>
            <a:endParaRPr sz="1400" b="0" i="0" u="none" strike="noStrike" cap="none" dirty="0">
              <a:solidFill>
                <a:srgbClr val="000000"/>
              </a:solidFill>
              <a:latin typeface="Arial"/>
              <a:ea typeface="Arial"/>
              <a:cs typeface="Arial"/>
              <a:sym typeface="Arial"/>
            </a:endParaRPr>
          </a:p>
        </p:txBody>
      </p:sp>
      <p:pic>
        <p:nvPicPr>
          <p:cNvPr id="2" name="Bildobjekt 1" descr="En bild som visar text, skärmbild, programvara, Webbsida&#10;&#10;Automatiskt genererad beskrivning">
            <a:extLst>
              <a:ext uri="{FF2B5EF4-FFF2-40B4-BE49-F238E27FC236}">
                <a16:creationId xmlns:a16="http://schemas.microsoft.com/office/drawing/2014/main" id="{BD449D65-6DEE-C1CC-131E-8F8EAAC6FCD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878451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3" name="Google Shape;253;p17"/>
          <p:cNvSpPr txBox="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alibri"/>
              <a:buNone/>
            </a:pPr>
            <a:r>
              <a:rPr lang="sv-SE" sz="4400" b="1" i="0" u="none" strike="noStrike" cap="none" dirty="0">
                <a:solidFill>
                  <a:schemeClr val="lt1"/>
                </a:solidFill>
                <a:latin typeface="Calibri"/>
                <a:ea typeface="Calibri"/>
                <a:cs typeface="Calibri"/>
                <a:sym typeface="Calibri"/>
              </a:rPr>
              <a:t>Budskap till den drabbade</a:t>
            </a:r>
            <a:endParaRPr sz="1400" b="0" i="0" u="none" strike="noStrike" cap="none" dirty="0">
              <a:solidFill>
                <a:srgbClr val="000000"/>
              </a:solidFill>
              <a:latin typeface="Arial"/>
              <a:ea typeface="Arial"/>
              <a:cs typeface="Arial"/>
              <a:sym typeface="Arial"/>
            </a:endParaRPr>
          </a:p>
        </p:txBody>
      </p:sp>
      <p:pic>
        <p:nvPicPr>
          <p:cNvPr id="2" name="Bildobjekt 1" descr="En bild som visar text, skärmbild, Webbsida, programvara&#10;&#10;Automatiskt genererad beskrivning">
            <a:extLst>
              <a:ext uri="{FF2B5EF4-FFF2-40B4-BE49-F238E27FC236}">
                <a16:creationId xmlns:a16="http://schemas.microsoft.com/office/drawing/2014/main" id="{39C0C24D-C039-64A8-A765-CEA8735E1C8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300844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3" name="Google Shape;253;p17"/>
          <p:cNvSpPr txBox="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alibri"/>
              <a:buNone/>
            </a:pPr>
            <a:r>
              <a:rPr lang="sv-SE" sz="4400" b="1" i="0" u="none" strike="noStrike" cap="none" dirty="0">
                <a:solidFill>
                  <a:schemeClr val="lt1"/>
                </a:solidFill>
                <a:latin typeface="Calibri"/>
                <a:ea typeface="Calibri"/>
                <a:cs typeface="Calibri"/>
                <a:sym typeface="Calibri"/>
              </a:rPr>
              <a:t>Budskap till den drabbade</a:t>
            </a:r>
            <a:endParaRPr sz="1400" b="0" i="0" u="none" strike="noStrike" cap="none" dirty="0">
              <a:solidFill>
                <a:srgbClr val="000000"/>
              </a:solidFill>
              <a:latin typeface="Arial"/>
              <a:ea typeface="Arial"/>
              <a:cs typeface="Arial"/>
              <a:sym typeface="Arial"/>
            </a:endParaRPr>
          </a:p>
        </p:txBody>
      </p:sp>
      <p:pic>
        <p:nvPicPr>
          <p:cNvPr id="2" name="Bildobjekt 1" descr="En bild som visar text, skärmbild, Webbplats, Webbsida&#10;&#10;Automatiskt genererad beskrivning">
            <a:extLst>
              <a:ext uri="{FF2B5EF4-FFF2-40B4-BE49-F238E27FC236}">
                <a16:creationId xmlns:a16="http://schemas.microsoft.com/office/drawing/2014/main" id="{7D2763CB-B358-5D12-8552-D5EADE403C48}"/>
              </a:ext>
            </a:extLst>
          </p:cNvPr>
          <p:cNvPicPr>
            <a:picLocks noChangeAspect="1"/>
          </p:cNvPicPr>
          <p:nvPr/>
        </p:nvPicPr>
        <p:blipFill>
          <a:blip r:embed="rId3"/>
          <a:stretch>
            <a:fillRect/>
          </a:stretch>
        </p:blipFill>
        <p:spPr>
          <a:xfrm>
            <a:off x="-1" y="0"/>
            <a:ext cx="12192001" cy="6858000"/>
          </a:xfrm>
          <a:prstGeom prst="rect">
            <a:avLst/>
          </a:prstGeom>
        </p:spPr>
      </p:pic>
    </p:spTree>
    <p:extLst>
      <p:ext uri="{BB962C8B-B14F-4D97-AF65-F5344CB8AC3E}">
        <p14:creationId xmlns:p14="http://schemas.microsoft.com/office/powerpoint/2010/main" val="13255532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3" name="Google Shape;253;p17"/>
          <p:cNvSpPr txBox="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alibri"/>
              <a:buNone/>
            </a:pPr>
            <a:r>
              <a:rPr lang="sv-SE" sz="4400" b="1" i="0" u="none" strike="noStrike" cap="none" dirty="0">
                <a:solidFill>
                  <a:schemeClr val="lt1"/>
                </a:solidFill>
                <a:latin typeface="Calibri"/>
                <a:ea typeface="Calibri"/>
                <a:cs typeface="Calibri"/>
                <a:sym typeface="Calibri"/>
              </a:rPr>
              <a:t>Budskap till den drabbade</a:t>
            </a:r>
            <a:endParaRPr sz="1400" b="0" i="0" u="none" strike="noStrike" cap="none" dirty="0">
              <a:solidFill>
                <a:srgbClr val="000000"/>
              </a:solidFill>
              <a:latin typeface="Arial"/>
              <a:ea typeface="Arial"/>
              <a:cs typeface="Arial"/>
              <a:sym typeface="Arial"/>
            </a:endParaRPr>
          </a:p>
        </p:txBody>
      </p:sp>
      <p:pic>
        <p:nvPicPr>
          <p:cNvPr id="2" name="Bildobjekt 1" descr="En bild som visar text, skärmbild, design&#10;&#10;Automatiskt genererad beskrivning">
            <a:extLst>
              <a:ext uri="{FF2B5EF4-FFF2-40B4-BE49-F238E27FC236}">
                <a16:creationId xmlns:a16="http://schemas.microsoft.com/office/drawing/2014/main" id="{FBB5F21C-3732-9A26-E1C7-0439F0DD46FA}"/>
              </a:ext>
            </a:extLst>
          </p:cNvPr>
          <p:cNvPicPr>
            <a:picLocks noChangeAspect="1"/>
          </p:cNvPicPr>
          <p:nvPr/>
        </p:nvPicPr>
        <p:blipFill>
          <a:blip r:embed="rId3"/>
          <a:stretch>
            <a:fillRect/>
          </a:stretch>
        </p:blipFill>
        <p:spPr>
          <a:xfrm>
            <a:off x="0" y="1"/>
            <a:ext cx="12083969" cy="6858000"/>
          </a:xfrm>
          <a:prstGeom prst="rect">
            <a:avLst/>
          </a:prstGeom>
        </p:spPr>
      </p:pic>
    </p:spTree>
    <p:extLst>
      <p:ext uri="{BB962C8B-B14F-4D97-AF65-F5344CB8AC3E}">
        <p14:creationId xmlns:p14="http://schemas.microsoft.com/office/powerpoint/2010/main" val="27000098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3" name="Google Shape;253;p17"/>
          <p:cNvSpPr txBox="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alibri"/>
              <a:buNone/>
            </a:pPr>
            <a:r>
              <a:rPr lang="sv-SE" sz="4400" b="1" i="0" u="none" strike="noStrike" cap="none" dirty="0">
                <a:solidFill>
                  <a:schemeClr val="lt1"/>
                </a:solidFill>
                <a:latin typeface="Calibri"/>
                <a:ea typeface="Calibri"/>
                <a:cs typeface="Calibri"/>
                <a:sym typeface="Calibri"/>
              </a:rPr>
              <a:t>Budskap till den drabbade</a:t>
            </a:r>
            <a:endParaRPr sz="1400" b="0" i="0" u="none" strike="noStrike" cap="none" dirty="0">
              <a:solidFill>
                <a:srgbClr val="000000"/>
              </a:solidFill>
              <a:latin typeface="Arial"/>
              <a:ea typeface="Arial"/>
              <a:cs typeface="Arial"/>
              <a:sym typeface="Arial"/>
            </a:endParaRPr>
          </a:p>
        </p:txBody>
      </p:sp>
      <p:pic>
        <p:nvPicPr>
          <p:cNvPr id="2" name="Bildobjekt 1" descr="En bild som visar text, skärmbild, programvara, Webbsida&#10;&#10;Automatiskt genererad beskrivning">
            <a:extLst>
              <a:ext uri="{FF2B5EF4-FFF2-40B4-BE49-F238E27FC236}">
                <a16:creationId xmlns:a16="http://schemas.microsoft.com/office/drawing/2014/main" id="{813779AA-A45E-DC06-7504-4FFB706239C1}"/>
              </a:ext>
            </a:extLst>
          </p:cNvPr>
          <p:cNvPicPr>
            <a:picLocks noChangeAspect="1"/>
          </p:cNvPicPr>
          <p:nvPr/>
        </p:nvPicPr>
        <p:blipFill>
          <a:blip r:embed="rId3"/>
          <a:stretch>
            <a:fillRect/>
          </a:stretch>
        </p:blipFill>
        <p:spPr>
          <a:xfrm>
            <a:off x="0" y="0"/>
            <a:ext cx="12192000" cy="6838716"/>
          </a:xfrm>
          <a:prstGeom prst="rect">
            <a:avLst/>
          </a:prstGeom>
        </p:spPr>
      </p:pic>
    </p:spTree>
    <p:extLst>
      <p:ext uri="{BB962C8B-B14F-4D97-AF65-F5344CB8AC3E}">
        <p14:creationId xmlns:p14="http://schemas.microsoft.com/office/powerpoint/2010/main" val="2614181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3"/>
          <p:cNvSpPr/>
          <p:nvPr/>
        </p:nvSpPr>
        <p:spPr>
          <a:xfrm>
            <a:off x="435428" y="-26353"/>
            <a:ext cx="12032342" cy="1851977"/>
          </a:xfrm>
          <a:prstGeom prst="roundRect">
            <a:avLst>
              <a:gd name="adj" fmla="val 883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 name="Google Shape;107;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sv-SE" dirty="0" err="1">
                <a:solidFill>
                  <a:schemeClr val="lt1"/>
                </a:solidFill>
              </a:rPr>
              <a:t>NECT</a:t>
            </a:r>
            <a:r>
              <a:rPr lang="sv-SE" dirty="0">
                <a:solidFill>
                  <a:schemeClr val="lt1"/>
                </a:solidFill>
              </a:rPr>
              <a:t> – </a:t>
            </a:r>
            <a:r>
              <a:rPr lang="sv-SE" sz="3200" dirty="0">
                <a:solidFill>
                  <a:schemeClr val="lt1"/>
                </a:solidFill>
              </a:rPr>
              <a:t>En metod för att upptäcka och hantera självstigma</a:t>
            </a:r>
            <a:endParaRPr dirty="0"/>
          </a:p>
        </p:txBody>
      </p:sp>
      <p:sp>
        <p:nvSpPr>
          <p:cNvPr id="108" name="Google Shape;108;p3"/>
          <p:cNvSpPr txBox="1">
            <a:spLocks noGrp="1"/>
          </p:cNvSpPr>
          <p:nvPr>
            <p:ph type="body" idx="1"/>
          </p:nvPr>
        </p:nvSpPr>
        <p:spPr>
          <a:xfrm>
            <a:off x="838200" y="1825624"/>
            <a:ext cx="7277100" cy="50323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5"/>
              </a:buClr>
              <a:buSzPts val="2800"/>
              <a:buNone/>
            </a:pPr>
            <a:r>
              <a:rPr lang="sv-SE" sz="2800" b="1" dirty="0">
                <a:solidFill>
                  <a:schemeClr val="accent6"/>
                </a:solidFill>
              </a:rPr>
              <a:t>N</a:t>
            </a:r>
            <a:r>
              <a:rPr lang="sv-SE" sz="2800" dirty="0">
                <a:solidFill>
                  <a:schemeClr val="accent6"/>
                </a:solidFill>
              </a:rPr>
              <a:t>arrative </a:t>
            </a:r>
            <a:r>
              <a:rPr lang="sv-SE" sz="2800" b="1" dirty="0" err="1">
                <a:solidFill>
                  <a:schemeClr val="accent6"/>
                </a:solidFill>
              </a:rPr>
              <a:t>E</a:t>
            </a:r>
            <a:r>
              <a:rPr lang="sv-SE" sz="2800" dirty="0" err="1">
                <a:solidFill>
                  <a:schemeClr val="accent6"/>
                </a:solidFill>
              </a:rPr>
              <a:t>nhancement</a:t>
            </a:r>
            <a:r>
              <a:rPr lang="sv-SE" sz="2800" dirty="0">
                <a:solidFill>
                  <a:schemeClr val="accent6"/>
                </a:solidFill>
              </a:rPr>
              <a:t> and </a:t>
            </a:r>
            <a:r>
              <a:rPr lang="sv-SE" sz="2800" b="1" dirty="0" err="1">
                <a:solidFill>
                  <a:schemeClr val="accent6"/>
                </a:solidFill>
              </a:rPr>
              <a:t>C</a:t>
            </a:r>
            <a:r>
              <a:rPr lang="sv-SE" sz="2800" dirty="0" err="1">
                <a:solidFill>
                  <a:schemeClr val="accent6"/>
                </a:solidFill>
              </a:rPr>
              <a:t>ognitive</a:t>
            </a:r>
            <a:r>
              <a:rPr lang="sv-SE" sz="2800" dirty="0">
                <a:solidFill>
                  <a:schemeClr val="accent6"/>
                </a:solidFill>
              </a:rPr>
              <a:t> </a:t>
            </a:r>
            <a:r>
              <a:rPr lang="sv-SE" sz="2800" b="1" dirty="0">
                <a:solidFill>
                  <a:schemeClr val="accent6"/>
                </a:solidFill>
              </a:rPr>
              <a:t>T</a:t>
            </a:r>
            <a:r>
              <a:rPr lang="sv-SE" sz="2800" dirty="0">
                <a:solidFill>
                  <a:schemeClr val="accent6"/>
                </a:solidFill>
              </a:rPr>
              <a:t>herapy</a:t>
            </a:r>
            <a:endParaRPr sz="2800" dirty="0">
              <a:solidFill>
                <a:schemeClr val="accent6"/>
              </a:solidFill>
            </a:endParaRPr>
          </a:p>
          <a:p>
            <a:pPr marL="0" lvl="0" indent="0" algn="l" rtl="0">
              <a:lnSpc>
                <a:spcPct val="90000"/>
              </a:lnSpc>
              <a:spcBef>
                <a:spcPts val="2200"/>
              </a:spcBef>
              <a:spcAft>
                <a:spcPts val="0"/>
              </a:spcAft>
              <a:buClr>
                <a:schemeClr val="dk1"/>
              </a:buClr>
              <a:buSzPts val="2400"/>
              <a:buNone/>
            </a:pPr>
            <a:r>
              <a:rPr lang="sv-SE" sz="2400" dirty="0"/>
              <a:t>En utbildning för personer som har egen </a:t>
            </a:r>
            <a:br>
              <a:rPr lang="sv-SE" sz="2400" dirty="0"/>
            </a:br>
            <a:r>
              <a:rPr lang="sv-SE" sz="2400" dirty="0"/>
              <a:t>erfarenhet av psykisk ohälsa. </a:t>
            </a:r>
          </a:p>
          <a:p>
            <a:pPr marL="0" lvl="0" indent="0" algn="l" rtl="0">
              <a:lnSpc>
                <a:spcPct val="90000"/>
              </a:lnSpc>
              <a:spcBef>
                <a:spcPts val="2200"/>
              </a:spcBef>
              <a:spcAft>
                <a:spcPts val="0"/>
              </a:spcAft>
              <a:buClr>
                <a:schemeClr val="dk1"/>
              </a:buClr>
              <a:buSzPts val="2400"/>
              <a:buNone/>
            </a:pPr>
            <a:r>
              <a:rPr lang="sv-SE" sz="2400" dirty="0"/>
              <a:t>Syftet är att lära sig </a:t>
            </a:r>
            <a:br>
              <a:rPr lang="sv-SE" sz="2400" dirty="0"/>
            </a:br>
            <a:r>
              <a:rPr lang="sv-SE" sz="2400" dirty="0"/>
              <a:t>att lägga märke till och handskas med självstigma.</a:t>
            </a:r>
          </a:p>
          <a:p>
            <a:pPr marL="0" lvl="0" indent="0" algn="l" rtl="0">
              <a:lnSpc>
                <a:spcPct val="90000"/>
              </a:lnSpc>
              <a:spcBef>
                <a:spcPts val="2200"/>
              </a:spcBef>
              <a:spcAft>
                <a:spcPts val="0"/>
              </a:spcAft>
              <a:buClr>
                <a:schemeClr val="dk1"/>
              </a:buClr>
              <a:buSzPts val="2400"/>
              <a:buNone/>
            </a:pPr>
            <a:r>
              <a:rPr lang="sv-SE" sz="2400" dirty="0"/>
              <a:t>Kan beskrivas både som en behandling och </a:t>
            </a:r>
            <a:br>
              <a:rPr lang="sv-SE" sz="2400" dirty="0"/>
            </a:br>
            <a:r>
              <a:rPr lang="sv-SE" sz="2400" dirty="0"/>
              <a:t>en utbildning. </a:t>
            </a:r>
          </a:p>
        </p:txBody>
      </p:sp>
      <p:pic>
        <p:nvPicPr>
          <p:cNvPr id="2" name="Bildobjekt 1">
            <a:extLst>
              <a:ext uri="{FF2B5EF4-FFF2-40B4-BE49-F238E27FC236}">
                <a16:creationId xmlns:a16="http://schemas.microsoft.com/office/drawing/2014/main" id="{6ACBF61E-4133-F040-6486-3D44594A3708}"/>
              </a:ext>
            </a:extLst>
          </p:cNvPr>
          <p:cNvPicPr>
            <a:picLocks noChangeAspect="1"/>
          </p:cNvPicPr>
          <p:nvPr/>
        </p:nvPicPr>
        <p:blipFill>
          <a:blip r:embed="rId3"/>
          <a:stretch>
            <a:fillRect/>
          </a:stretch>
        </p:blipFill>
        <p:spPr>
          <a:xfrm rot="537013">
            <a:off x="7684030" y="2146219"/>
            <a:ext cx="2627480" cy="2224841"/>
          </a:xfrm>
          <a:prstGeom prst="rect">
            <a:avLst/>
          </a:prstGeom>
        </p:spPr>
      </p:pic>
      <p:pic>
        <p:nvPicPr>
          <p:cNvPr id="109" name="Google Shape;109;p3" descr="En bild som visar text, foto, man, skärm&#10;&#10;Automatiskt genererad beskrivning"/>
          <p:cNvPicPr preferRelativeResize="0"/>
          <p:nvPr/>
        </p:nvPicPr>
        <p:blipFill rotWithShape="1">
          <a:blip r:embed="rId4">
            <a:alphaModFix/>
          </a:blip>
          <a:srcRect/>
          <a:stretch/>
        </p:blipFill>
        <p:spPr>
          <a:xfrm>
            <a:off x="7551506" y="2522895"/>
            <a:ext cx="4178082" cy="409366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3"/>
          <p:cNvSpPr/>
          <p:nvPr/>
        </p:nvSpPr>
        <p:spPr>
          <a:xfrm>
            <a:off x="435428" y="-26353"/>
            <a:ext cx="12032342" cy="1851977"/>
          </a:xfrm>
          <a:prstGeom prst="roundRect">
            <a:avLst>
              <a:gd name="adj" fmla="val 883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 name="Google Shape;107;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sv-SE" dirty="0" err="1">
                <a:solidFill>
                  <a:schemeClr val="lt1"/>
                </a:solidFill>
              </a:rPr>
              <a:t>NECT</a:t>
            </a:r>
            <a:r>
              <a:rPr lang="sv-SE" dirty="0">
                <a:solidFill>
                  <a:schemeClr val="lt1"/>
                </a:solidFill>
              </a:rPr>
              <a:t> – </a:t>
            </a:r>
            <a:r>
              <a:rPr lang="sv-SE" sz="3200" dirty="0">
                <a:solidFill>
                  <a:schemeClr val="lt1"/>
                </a:solidFill>
              </a:rPr>
              <a:t>En metod för att upptäcka och hantera självstigma</a:t>
            </a:r>
            <a:endParaRPr dirty="0"/>
          </a:p>
        </p:txBody>
      </p:sp>
      <p:sp>
        <p:nvSpPr>
          <p:cNvPr id="108" name="Google Shape;108;p3"/>
          <p:cNvSpPr txBox="1">
            <a:spLocks noGrp="1"/>
          </p:cNvSpPr>
          <p:nvPr>
            <p:ph type="body" idx="1"/>
          </p:nvPr>
        </p:nvSpPr>
        <p:spPr>
          <a:xfrm>
            <a:off x="838200" y="1825624"/>
            <a:ext cx="7277100" cy="50323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5"/>
              </a:buClr>
              <a:buSzPts val="2800"/>
              <a:buNone/>
            </a:pPr>
            <a:r>
              <a:rPr lang="sv-SE" sz="2800" b="1" dirty="0">
                <a:solidFill>
                  <a:schemeClr val="accent6"/>
                </a:solidFill>
              </a:rPr>
              <a:t>N</a:t>
            </a:r>
            <a:r>
              <a:rPr lang="sv-SE" sz="2800" dirty="0">
                <a:solidFill>
                  <a:schemeClr val="accent6"/>
                </a:solidFill>
              </a:rPr>
              <a:t>arrative </a:t>
            </a:r>
            <a:r>
              <a:rPr lang="sv-SE" sz="2800" b="1" dirty="0" err="1">
                <a:solidFill>
                  <a:schemeClr val="accent6"/>
                </a:solidFill>
              </a:rPr>
              <a:t>E</a:t>
            </a:r>
            <a:r>
              <a:rPr lang="sv-SE" sz="2800" dirty="0" err="1">
                <a:solidFill>
                  <a:schemeClr val="accent6"/>
                </a:solidFill>
              </a:rPr>
              <a:t>nhancement</a:t>
            </a:r>
            <a:r>
              <a:rPr lang="sv-SE" sz="2800" dirty="0">
                <a:solidFill>
                  <a:schemeClr val="accent6"/>
                </a:solidFill>
              </a:rPr>
              <a:t> and </a:t>
            </a:r>
            <a:r>
              <a:rPr lang="sv-SE" sz="2800" b="1" dirty="0" err="1">
                <a:solidFill>
                  <a:schemeClr val="accent6"/>
                </a:solidFill>
              </a:rPr>
              <a:t>C</a:t>
            </a:r>
            <a:r>
              <a:rPr lang="sv-SE" sz="2800" dirty="0" err="1">
                <a:solidFill>
                  <a:schemeClr val="accent6"/>
                </a:solidFill>
              </a:rPr>
              <a:t>ognitive</a:t>
            </a:r>
            <a:r>
              <a:rPr lang="sv-SE" sz="2800" dirty="0">
                <a:solidFill>
                  <a:schemeClr val="accent6"/>
                </a:solidFill>
              </a:rPr>
              <a:t> </a:t>
            </a:r>
            <a:r>
              <a:rPr lang="sv-SE" sz="2800" b="1" dirty="0">
                <a:solidFill>
                  <a:schemeClr val="accent6"/>
                </a:solidFill>
              </a:rPr>
              <a:t>T</a:t>
            </a:r>
            <a:r>
              <a:rPr lang="sv-SE" sz="2800" dirty="0">
                <a:solidFill>
                  <a:schemeClr val="accent6"/>
                </a:solidFill>
              </a:rPr>
              <a:t>herapy</a:t>
            </a:r>
            <a:endParaRPr sz="2800" dirty="0">
              <a:solidFill>
                <a:schemeClr val="accent6"/>
              </a:solidFill>
            </a:endParaRPr>
          </a:p>
          <a:p>
            <a:pPr marL="0" lvl="0" indent="0" algn="l" rtl="0">
              <a:lnSpc>
                <a:spcPct val="90000"/>
              </a:lnSpc>
              <a:spcBef>
                <a:spcPts val="2200"/>
              </a:spcBef>
              <a:spcAft>
                <a:spcPts val="0"/>
              </a:spcAft>
              <a:buClr>
                <a:schemeClr val="dk1"/>
              </a:buClr>
              <a:buSzPts val="2400"/>
              <a:buNone/>
            </a:pPr>
            <a:endParaRPr lang="sv-SE" sz="2400" dirty="0"/>
          </a:p>
          <a:p>
            <a:pPr marL="0" lvl="0" indent="0" algn="l" rtl="0">
              <a:lnSpc>
                <a:spcPct val="90000"/>
              </a:lnSpc>
              <a:spcBef>
                <a:spcPts val="2200"/>
              </a:spcBef>
              <a:spcAft>
                <a:spcPts val="0"/>
              </a:spcAft>
              <a:buClr>
                <a:schemeClr val="dk1"/>
              </a:buClr>
              <a:buSzPts val="2400"/>
              <a:buNone/>
            </a:pPr>
            <a:r>
              <a:rPr lang="sv-SE" sz="2400" dirty="0"/>
              <a:t>NECT har visat positiva resultat </a:t>
            </a:r>
            <a:br>
              <a:rPr lang="sv-SE" sz="2400" dirty="0"/>
            </a:br>
            <a:r>
              <a:rPr lang="sv-SE" sz="2400" dirty="0"/>
              <a:t>både i utländska och svenska studier</a:t>
            </a:r>
            <a:endParaRPr dirty="0"/>
          </a:p>
          <a:p>
            <a:pPr marL="0" indent="0">
              <a:spcBef>
                <a:spcPts val="2200"/>
              </a:spcBef>
              <a:buSzPts val="2400"/>
              <a:buNone/>
            </a:pPr>
            <a:r>
              <a:rPr lang="sv-SE" sz="2400" dirty="0"/>
              <a:t>Svensk översättning 2015, rev. 2020, 2022</a:t>
            </a:r>
          </a:p>
          <a:p>
            <a:pPr marL="0" lvl="0" indent="0" algn="l" rtl="0">
              <a:lnSpc>
                <a:spcPct val="90000"/>
              </a:lnSpc>
              <a:spcBef>
                <a:spcPts val="2200"/>
              </a:spcBef>
              <a:spcAft>
                <a:spcPts val="0"/>
              </a:spcAft>
              <a:buClr>
                <a:schemeClr val="dk1"/>
              </a:buClr>
              <a:buSzPts val="2400"/>
              <a:buNone/>
            </a:pPr>
            <a:r>
              <a:rPr lang="sv-SE" sz="2400" dirty="0"/>
              <a:t>Översatt till 11 språk</a:t>
            </a:r>
          </a:p>
        </p:txBody>
      </p:sp>
      <p:pic>
        <p:nvPicPr>
          <p:cNvPr id="2" name="Bildobjekt 1">
            <a:extLst>
              <a:ext uri="{FF2B5EF4-FFF2-40B4-BE49-F238E27FC236}">
                <a16:creationId xmlns:a16="http://schemas.microsoft.com/office/drawing/2014/main" id="{6ACBF61E-4133-F040-6486-3D44594A3708}"/>
              </a:ext>
            </a:extLst>
          </p:cNvPr>
          <p:cNvPicPr>
            <a:picLocks noChangeAspect="1"/>
          </p:cNvPicPr>
          <p:nvPr/>
        </p:nvPicPr>
        <p:blipFill>
          <a:blip r:embed="rId3"/>
          <a:stretch>
            <a:fillRect/>
          </a:stretch>
        </p:blipFill>
        <p:spPr>
          <a:xfrm rot="537013">
            <a:off x="7684030" y="2146219"/>
            <a:ext cx="2627480" cy="2224841"/>
          </a:xfrm>
          <a:prstGeom prst="rect">
            <a:avLst/>
          </a:prstGeom>
        </p:spPr>
      </p:pic>
      <p:pic>
        <p:nvPicPr>
          <p:cNvPr id="109" name="Google Shape;109;p3" descr="En bild som visar text, foto, man, skärm&#10;&#10;Automatiskt genererad beskrivning"/>
          <p:cNvPicPr preferRelativeResize="0"/>
          <p:nvPr/>
        </p:nvPicPr>
        <p:blipFill rotWithShape="1">
          <a:blip r:embed="rId4">
            <a:alphaModFix/>
          </a:blip>
          <a:srcRect/>
          <a:stretch/>
        </p:blipFill>
        <p:spPr>
          <a:xfrm>
            <a:off x="7551506" y="2522895"/>
            <a:ext cx="4178082" cy="4093663"/>
          </a:xfrm>
          <a:prstGeom prst="rect">
            <a:avLst/>
          </a:prstGeom>
          <a:noFill/>
          <a:ln>
            <a:noFill/>
          </a:ln>
        </p:spPr>
      </p:pic>
    </p:spTree>
    <p:extLst>
      <p:ext uri="{BB962C8B-B14F-4D97-AF65-F5344CB8AC3E}">
        <p14:creationId xmlns:p14="http://schemas.microsoft.com/office/powerpoint/2010/main" val="2224681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81" name="Google Shape;681;p48"/>
          <p:cNvSpPr/>
          <p:nvPr/>
        </p:nvSpPr>
        <p:spPr>
          <a:xfrm>
            <a:off x="447002" y="0"/>
            <a:ext cx="12032342" cy="1851977"/>
          </a:xfrm>
          <a:prstGeom prst="roundRect">
            <a:avLst>
              <a:gd name="adj" fmla="val 883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2" name="Google Shape;682;p48"/>
          <p:cNvSpPr txBox="1"/>
          <p:nvPr/>
        </p:nvSpPr>
        <p:spPr>
          <a:xfrm>
            <a:off x="838200" y="347444"/>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alibri"/>
              <a:buNone/>
            </a:pPr>
            <a:r>
              <a:rPr lang="sv-SE" sz="4400" b="1" i="0" u="none" strike="noStrike" cap="none" dirty="0">
                <a:solidFill>
                  <a:schemeClr val="lt1"/>
                </a:solidFill>
                <a:latin typeface="Calibri"/>
                <a:ea typeface="Arial"/>
                <a:cs typeface="Calibri"/>
                <a:sym typeface="Calibri"/>
              </a:rPr>
              <a:t>Bredare </a:t>
            </a:r>
            <a:r>
              <a:rPr lang="sv-SE" sz="4400" b="1" i="0" u="none" strike="noStrike" cap="none" dirty="0" err="1">
                <a:solidFill>
                  <a:schemeClr val="lt1"/>
                </a:solidFill>
                <a:latin typeface="Calibri"/>
                <a:ea typeface="Arial"/>
                <a:cs typeface="Calibri"/>
                <a:sym typeface="Calibri"/>
              </a:rPr>
              <a:t>tillal</a:t>
            </a:r>
            <a:r>
              <a:rPr lang="sv-SE" sz="4400" b="1" i="0" u="none" strike="noStrike" cap="none" dirty="0">
                <a:solidFill>
                  <a:schemeClr val="lt1"/>
                </a:solidFill>
                <a:latin typeface="Calibri"/>
                <a:ea typeface="Arial"/>
                <a:cs typeface="Calibri"/>
                <a:sym typeface="Calibri"/>
              </a:rPr>
              <a:t> i texterna - ohälsa</a:t>
            </a:r>
            <a:endParaRPr sz="1400" b="0" i="0" u="none" strike="noStrike" cap="none" dirty="0">
              <a:solidFill>
                <a:srgbClr val="000000"/>
              </a:solidFill>
              <a:latin typeface="Arial"/>
              <a:ea typeface="Arial"/>
              <a:cs typeface="Arial"/>
              <a:sym typeface="Arial"/>
            </a:endParaRPr>
          </a:p>
        </p:txBody>
      </p:sp>
      <p:sp>
        <p:nvSpPr>
          <p:cNvPr id="683" name="Google Shape;683;p48"/>
          <p:cNvSpPr/>
          <p:nvPr/>
        </p:nvSpPr>
        <p:spPr>
          <a:xfrm>
            <a:off x="1399433" y="2243991"/>
            <a:ext cx="9271525" cy="3961499"/>
          </a:xfrm>
          <a:prstGeom prst="rect">
            <a:avLst/>
          </a:prstGeom>
          <a:noFill/>
          <a:ln>
            <a:noFill/>
          </a:ln>
        </p:spPr>
        <p:txBody>
          <a:bodyPr spcFirstLastPara="1" wrap="square" lIns="91425" tIns="45700" rIns="91425" bIns="45700" anchor="t" anchorCtr="0">
            <a:noAutofit/>
          </a:bodyPr>
          <a:lstStyle/>
          <a:p>
            <a:pPr marL="285750" marR="0" lvl="0" indent="-285750" rtl="0">
              <a:lnSpc>
                <a:spcPct val="100000"/>
              </a:lnSpc>
              <a:spcBef>
                <a:spcPts val="0"/>
              </a:spcBef>
              <a:spcAft>
                <a:spcPts val="0"/>
              </a:spcAft>
              <a:buClr>
                <a:srgbClr val="000000"/>
              </a:buClr>
              <a:buSzPts val="2600"/>
              <a:buFont typeface="Wingdings" panose="05000000000000000000" pitchFamily="2" charset="2"/>
              <a:buChar char="§"/>
            </a:pPr>
            <a:r>
              <a:rPr lang="sv-SE" sz="2600" dirty="0">
                <a:solidFill>
                  <a:srgbClr val="005373"/>
                </a:solidFill>
                <a:latin typeface="Calibri"/>
                <a:cs typeface="Calibri"/>
                <a:sym typeface="Calibri"/>
              </a:rPr>
              <a:t>Manualen och arbetsboken har senast uppdaterats 2022 med en breddning till att omfatta ”psykisk ohälsa”. Ex:</a:t>
            </a:r>
            <a:br>
              <a:rPr lang="sv-SE" sz="2600" dirty="0">
                <a:solidFill>
                  <a:srgbClr val="005373"/>
                </a:solidFill>
                <a:latin typeface="Calibri"/>
                <a:cs typeface="Calibri"/>
                <a:sym typeface="Calibri"/>
              </a:rPr>
            </a:br>
            <a:endParaRPr lang="sv-SE" sz="2600" dirty="0">
              <a:solidFill>
                <a:srgbClr val="005373"/>
              </a:solidFill>
              <a:latin typeface="Calibri"/>
              <a:cs typeface="Calibri"/>
              <a:sym typeface="Calibri"/>
            </a:endParaRPr>
          </a:p>
          <a:p>
            <a:pPr marR="0" lvl="0" rtl="0">
              <a:lnSpc>
                <a:spcPct val="100000"/>
              </a:lnSpc>
              <a:spcBef>
                <a:spcPts val="0"/>
              </a:spcBef>
              <a:spcAft>
                <a:spcPts val="0"/>
              </a:spcAft>
              <a:buClr>
                <a:srgbClr val="000000"/>
              </a:buClr>
              <a:buSzPts val="2600"/>
            </a:pPr>
            <a:endParaRPr sz="1400" b="0" i="0" u="none" strike="noStrike" cap="none" dirty="0">
              <a:solidFill>
                <a:srgbClr val="000000"/>
              </a:solidFill>
              <a:latin typeface="Arial"/>
              <a:ea typeface="Arial"/>
              <a:cs typeface="Arial"/>
              <a:sym typeface="Arial"/>
            </a:endParaRPr>
          </a:p>
        </p:txBody>
      </p:sp>
      <p:pic>
        <p:nvPicPr>
          <p:cNvPr id="3" name="Bildobjekt 2">
            <a:extLst>
              <a:ext uri="{FF2B5EF4-FFF2-40B4-BE49-F238E27FC236}">
                <a16:creationId xmlns:a16="http://schemas.microsoft.com/office/drawing/2014/main" id="{F183F428-6F1C-4C40-A0E9-58841C2A478B}"/>
              </a:ext>
            </a:extLst>
          </p:cNvPr>
          <p:cNvPicPr>
            <a:picLocks noChangeAspect="1"/>
          </p:cNvPicPr>
          <p:nvPr/>
        </p:nvPicPr>
        <p:blipFill>
          <a:blip r:embed="rId3"/>
          <a:stretch>
            <a:fillRect/>
          </a:stretch>
        </p:blipFill>
        <p:spPr>
          <a:xfrm>
            <a:off x="1805940" y="3429000"/>
            <a:ext cx="7705725" cy="2417699"/>
          </a:xfrm>
          <a:prstGeom prst="rect">
            <a:avLst/>
          </a:prstGeom>
        </p:spPr>
      </p:pic>
    </p:spTree>
    <p:extLst>
      <p:ext uri="{BB962C8B-B14F-4D97-AF65-F5344CB8AC3E}">
        <p14:creationId xmlns:p14="http://schemas.microsoft.com/office/powerpoint/2010/main" val="753036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82" name="Google Shape;682;p48"/>
          <p:cNvSpPr txBox="1"/>
          <p:nvPr/>
        </p:nvSpPr>
        <p:spPr>
          <a:xfrm>
            <a:off x="838200" y="347444"/>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alibri"/>
              <a:buNone/>
            </a:pPr>
            <a:endParaRPr sz="1400" b="0" i="0" u="none" strike="noStrike" cap="none" dirty="0">
              <a:solidFill>
                <a:srgbClr val="000000"/>
              </a:solidFill>
              <a:latin typeface="Arial"/>
              <a:ea typeface="Arial"/>
              <a:cs typeface="Arial"/>
              <a:sym typeface="Arial"/>
            </a:endParaRPr>
          </a:p>
        </p:txBody>
      </p:sp>
      <p:sp>
        <p:nvSpPr>
          <p:cNvPr id="683" name="Google Shape;683;p48"/>
          <p:cNvSpPr/>
          <p:nvPr/>
        </p:nvSpPr>
        <p:spPr>
          <a:xfrm>
            <a:off x="2558498" y="1448250"/>
            <a:ext cx="7075003" cy="3961499"/>
          </a:xfrm>
          <a:prstGeom prst="rect">
            <a:avLst/>
          </a:prstGeom>
          <a:noFill/>
          <a:ln>
            <a:noFill/>
          </a:ln>
        </p:spPr>
        <p:txBody>
          <a:bodyPr spcFirstLastPara="1" wrap="square" lIns="91425" tIns="45700" rIns="91425" bIns="45700" anchor="t" anchorCtr="0">
            <a:noAutofit/>
          </a:bodyPr>
          <a:lstStyle/>
          <a:p>
            <a:pPr marR="0" lvl="0" rtl="0">
              <a:lnSpc>
                <a:spcPct val="100000"/>
              </a:lnSpc>
              <a:spcBef>
                <a:spcPts val="0"/>
              </a:spcBef>
              <a:spcAft>
                <a:spcPts val="0"/>
              </a:spcAft>
              <a:buClr>
                <a:srgbClr val="000000"/>
              </a:buClr>
              <a:buSzPts val="2600"/>
            </a:pPr>
            <a:endParaRPr lang="sv-SE" sz="6000" dirty="0">
              <a:solidFill>
                <a:srgbClr val="005373"/>
              </a:solidFill>
              <a:latin typeface="Calibri"/>
              <a:cs typeface="Calibri"/>
              <a:sym typeface="Calibri"/>
              <a:hlinkClick r:id="" action="ppaction://noaction"/>
            </a:endParaRPr>
          </a:p>
          <a:p>
            <a:pPr marR="0" lvl="0" rtl="0">
              <a:lnSpc>
                <a:spcPct val="100000"/>
              </a:lnSpc>
              <a:spcBef>
                <a:spcPts val="0"/>
              </a:spcBef>
              <a:spcAft>
                <a:spcPts val="0"/>
              </a:spcAft>
              <a:buClr>
                <a:srgbClr val="000000"/>
              </a:buClr>
              <a:buSzPts val="2600"/>
            </a:pPr>
            <a:r>
              <a:rPr lang="sv-SE" sz="6000" dirty="0">
                <a:solidFill>
                  <a:schemeClr val="accent6"/>
                </a:solidFill>
                <a:latin typeface="Calibri"/>
                <a:cs typeface="Calibri"/>
                <a:sym typeface="Calibri"/>
                <a:hlinkClick r:id="rId3">
                  <a:extLst>
                    <a:ext uri="{A12FA001-AC4F-418D-AE19-62706E023703}">
                      <ahyp:hlinkClr xmlns:ahyp="http://schemas.microsoft.com/office/drawing/2018/hyperlinkcolor" val="tx"/>
                    </a:ext>
                  </a:extLst>
                </a:hlinkClick>
              </a:rPr>
              <a:t>www.nectglobal.org</a:t>
            </a:r>
            <a:endParaRPr lang="sv-SE" sz="6000" dirty="0">
              <a:solidFill>
                <a:schemeClr val="accent6"/>
              </a:solidFill>
              <a:latin typeface="Calibri"/>
              <a:cs typeface="Calibri"/>
              <a:sym typeface="Calibri"/>
            </a:endParaRPr>
          </a:p>
          <a:p>
            <a:pPr marR="0" lvl="0" rtl="0">
              <a:lnSpc>
                <a:spcPct val="100000"/>
              </a:lnSpc>
              <a:spcBef>
                <a:spcPts val="0"/>
              </a:spcBef>
              <a:spcAft>
                <a:spcPts val="0"/>
              </a:spcAft>
              <a:buClr>
                <a:srgbClr val="000000"/>
              </a:buClr>
              <a:buSzPts val="2600"/>
            </a:pPr>
            <a:br>
              <a:rPr lang="sv-SE" sz="2600" dirty="0">
                <a:solidFill>
                  <a:srgbClr val="005373"/>
                </a:solidFill>
                <a:latin typeface="Calibri"/>
                <a:cs typeface="Calibri"/>
                <a:sym typeface="Calibri"/>
              </a:rPr>
            </a:br>
            <a:endParaRPr lang="sv-SE" sz="2600" dirty="0">
              <a:solidFill>
                <a:srgbClr val="005373"/>
              </a:solidFill>
              <a:latin typeface="Calibri"/>
              <a:cs typeface="Calibri"/>
              <a:sym typeface="Calibri"/>
            </a:endParaRPr>
          </a:p>
          <a:p>
            <a:pPr marR="0" lvl="0" rtl="0">
              <a:lnSpc>
                <a:spcPct val="100000"/>
              </a:lnSpc>
              <a:spcBef>
                <a:spcPts val="0"/>
              </a:spcBef>
              <a:spcAft>
                <a:spcPts val="0"/>
              </a:spcAft>
              <a:buClr>
                <a:srgbClr val="000000"/>
              </a:buClr>
              <a:buSzPts val="2600"/>
            </a:pP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27586072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1998</TotalTime>
  <Words>10905</Words>
  <Application>Microsoft Macintosh PowerPoint</Application>
  <PresentationFormat>Bredbild</PresentationFormat>
  <Paragraphs>826</Paragraphs>
  <Slides>58</Slides>
  <Notes>56</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58</vt:i4>
      </vt:variant>
    </vt:vector>
  </HeadingPairs>
  <TitlesOfParts>
    <vt:vector size="63" baseType="lpstr">
      <vt:lpstr>Arial</vt:lpstr>
      <vt:lpstr>Calibri</vt:lpstr>
      <vt:lpstr>Calibri Light</vt:lpstr>
      <vt:lpstr>Wingdings</vt:lpstr>
      <vt:lpstr>Office-tema</vt:lpstr>
      <vt:lpstr>PowerPoint-presentation</vt:lpstr>
      <vt:lpstr>PowerPoint-presentation</vt:lpstr>
      <vt:lpstr>Stigma och självstigma</vt:lpstr>
      <vt:lpstr>4 nivåer av självstigma</vt:lpstr>
      <vt:lpstr>Resan mot återhämtning</vt:lpstr>
      <vt:lpstr>NECT – En metod för att upptäcka och hantera självstigma</vt:lpstr>
      <vt:lpstr>NECT – En metod för att upptäcka och hantera självstigma</vt:lpstr>
      <vt:lpstr>PowerPoint-presentation</vt:lpstr>
      <vt:lpstr>PowerPoint-presentation</vt:lpstr>
      <vt:lpstr>Upphov</vt:lpstr>
      <vt:lpstr>PowerPoint-presentation</vt:lpstr>
      <vt:lpstr>PowerPoint-presentation</vt:lpstr>
      <vt:lpstr>PowerPoint-presentation</vt:lpstr>
      <vt:lpstr>Erfarenheter från deltagare</vt:lpstr>
      <vt:lpstr>Stigmatisering – vad är det?                                      </vt:lpstr>
      <vt:lpstr>Stigmatisering – vad är det?                                      </vt:lpstr>
      <vt:lpstr>Stigma: samhällsnivå</vt:lpstr>
      <vt:lpstr>Stigma: psykologisk nivå</vt:lpstr>
      <vt:lpstr>Stigma: social (komb.) nivå</vt:lpstr>
      <vt:lpstr>Corrigans modell – 4 nivåer av självstigma</vt:lpstr>
      <vt:lpstr>Pilotstudie i Göteborg 2015-16</vt:lpstr>
      <vt:lpstr>Resultat självstigma före-efter, n=31</vt:lpstr>
      <vt:lpstr>Resultat självstigma före-efter, n=31</vt:lpstr>
      <vt:lpstr>The effectiveness of narrative enhancement and cognitive therapy: a randomized controlled study of a self-stigma intervention (Hansson, Lexén &amp; Holmén, 2017)</vt:lpstr>
      <vt:lpstr>PowerPoint-presentation</vt:lpstr>
      <vt:lpstr>PowerPoint-presentation</vt:lpstr>
      <vt:lpstr>PowerPoint-presentation</vt:lpstr>
      <vt:lpstr>PowerPoint-presentation</vt:lpstr>
      <vt:lpstr>PowerPoint-presentation</vt:lpstr>
      <vt:lpstr>Tänkbara diskussionsfrågor</vt:lpstr>
      <vt:lpstr>Övning: Presentera NECT för en patient</vt:lpstr>
      <vt:lpstr>Rekrytering av deltagare</vt:lpstr>
      <vt:lpstr>Rekrytering av deltagare</vt:lpstr>
      <vt:lpstr>Gruppsammansättning/matchning </vt:lpstr>
      <vt:lpstr>Gruppsammansättning</vt:lpstr>
      <vt:lpstr>Kognitiva funktionsnedsättningar</vt:lpstr>
      <vt:lpstr>PowerPoint-presentation</vt:lpstr>
      <vt:lpstr>PowerPoint-presentation</vt:lpstr>
      <vt:lpstr>PowerPoint-presentation</vt:lpstr>
      <vt:lpstr>PowerPoint-presentation</vt:lpstr>
      <vt:lpstr>NECT för närstående</vt:lpstr>
      <vt:lpstr>NECT för närstående</vt:lpstr>
      <vt:lpstr>NECT för närstående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NECT </dc:title>
  <dc:creator>Daniel Abrams</dc:creator>
  <cp:lastModifiedBy>Daniel Abrams</cp:lastModifiedBy>
  <cp:revision>2</cp:revision>
  <dcterms:created xsi:type="dcterms:W3CDTF">2023-10-13T11:48:34Z</dcterms:created>
  <dcterms:modified xsi:type="dcterms:W3CDTF">2023-11-29T18:10:40Z</dcterms:modified>
</cp:coreProperties>
</file>